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Ex1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1" r:id="rId6"/>
    <p:sldId id="265" r:id="rId7"/>
    <p:sldId id="262" r:id="rId8"/>
    <p:sldId id="264" r:id="rId9"/>
    <p:sldId id="263" r:id="rId10"/>
    <p:sldId id="260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5FF"/>
    <a:srgbClr val="4F7BC9"/>
    <a:srgbClr val="4369AC"/>
    <a:srgbClr val="2F5089"/>
    <a:srgbClr val="7BA8FF"/>
    <a:srgbClr val="6896F2"/>
    <a:srgbClr val="5685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75"/>
    <p:restoredTop sz="90181"/>
  </p:normalViewPr>
  <p:slideViewPr>
    <p:cSldViewPr snapToGrid="0" snapToObjects="1">
      <p:cViewPr varScale="1">
        <p:scale>
          <a:sx n="130" d="100"/>
          <a:sy n="130" d="100"/>
        </p:scale>
        <p:origin x="1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Feuille_de_calcul_Microsoft_Excel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Forward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lt1"/>
                </a:solidFill>
              </a:ln>
              <a:effectLst/>
            </c:spPr>
          </c:marker>
          <c:val>
            <c:numRef>
              <c:f>Feuil1!$B$2:$B$11</c:f>
              <c:numCache>
                <c:formatCode>General</c:formatCode>
                <c:ptCount val="10"/>
                <c:pt idx="0">
                  <c:v>0.30940299999999998</c:v>
                </c:pt>
                <c:pt idx="1">
                  <c:v>0.30480200000000002</c:v>
                </c:pt>
                <c:pt idx="2">
                  <c:v>0.30638300000000002</c:v>
                </c:pt>
                <c:pt idx="3">
                  <c:v>0.30392000000000002</c:v>
                </c:pt>
                <c:pt idx="4">
                  <c:v>0.30399900000000002</c:v>
                </c:pt>
                <c:pt idx="5">
                  <c:v>0.311417</c:v>
                </c:pt>
                <c:pt idx="6">
                  <c:v>0.30802400000000002</c:v>
                </c:pt>
                <c:pt idx="7">
                  <c:v>0.30196899999999999</c:v>
                </c:pt>
                <c:pt idx="8">
                  <c:v>0.30568000000000001</c:v>
                </c:pt>
                <c:pt idx="9">
                  <c:v>0.35830699999999999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7F6-3441-AA39-4C35291AEBA4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Backward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lt1"/>
                </a:solidFill>
              </a:ln>
              <a:effectLst/>
            </c:spPr>
          </c:marker>
          <c:val>
            <c:numRef>
              <c:f>Feuil1!$C$2:$C$11</c:f>
              <c:numCache>
                <c:formatCode>General</c:formatCode>
                <c:ptCount val="10"/>
                <c:pt idx="0">
                  <c:v>29.124825999999999</c:v>
                </c:pt>
                <c:pt idx="1">
                  <c:v>26.799617000000001</c:v>
                </c:pt>
                <c:pt idx="2">
                  <c:v>32.414313999999997</c:v>
                </c:pt>
                <c:pt idx="3">
                  <c:v>30.857483999999999</c:v>
                </c:pt>
                <c:pt idx="4">
                  <c:v>36.339880000000001</c:v>
                </c:pt>
                <c:pt idx="5">
                  <c:v>31.963539000000001</c:v>
                </c:pt>
                <c:pt idx="6">
                  <c:v>35.787692999999997</c:v>
                </c:pt>
                <c:pt idx="7">
                  <c:v>28.054431999999998</c:v>
                </c:pt>
                <c:pt idx="8">
                  <c:v>31.762263999999998</c:v>
                </c:pt>
                <c:pt idx="9">
                  <c:v>28.331544000000001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7F6-3441-AA39-4C35291AEB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62260560"/>
        <c:axId val="761982064"/>
      </c:lineChart>
      <c:catAx>
        <c:axId val="762260560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61982064"/>
        <c:crosses val="autoZero"/>
        <c:auto val="1"/>
        <c:lblAlgn val="ctr"/>
        <c:lblOffset val="100"/>
        <c:noMultiLvlLbl val="0"/>
      </c:catAx>
      <c:valAx>
        <c:axId val="761982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0" i="0" baseline="0" dirty="0">
                    <a:effectLst/>
                  </a:rPr>
                  <a:t>Time in seconds</a:t>
                </a:r>
                <a:endParaRPr lang="fr-FR" dirty="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62260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281016240157478"/>
          <c:y val="2.6496184393689445E-2"/>
          <c:w val="0.87218983759842506"/>
          <c:h val="0.90387857382636727"/>
        </c:manualLayout>
      </c:layout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Colonne2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cat>
          <c:val>
            <c:numRef>
              <c:f>Feuil1!$B$2:$B$11</c:f>
              <c:numCache>
                <c:formatCode>General</c:formatCode>
                <c:ptCount val="10"/>
                <c:pt idx="0">
                  <c:v>40.558999999999997</c:v>
                </c:pt>
                <c:pt idx="1">
                  <c:v>72.995000000000005</c:v>
                </c:pt>
                <c:pt idx="2">
                  <c:v>44.314999999999998</c:v>
                </c:pt>
                <c:pt idx="3">
                  <c:v>38.514000000000003</c:v>
                </c:pt>
                <c:pt idx="4">
                  <c:v>158.72300000000001</c:v>
                </c:pt>
                <c:pt idx="5">
                  <c:v>50.978000000000002</c:v>
                </c:pt>
                <c:pt idx="6">
                  <c:v>38.723999999999997</c:v>
                </c:pt>
                <c:pt idx="7">
                  <c:v>13.209</c:v>
                </c:pt>
                <c:pt idx="8">
                  <c:v>12.804</c:v>
                </c:pt>
                <c:pt idx="9">
                  <c:v>90.867000000000004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319-9D4D-9CD1-04A232E2E4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92981680"/>
        <c:axId val="1629351024"/>
      </c:lineChart>
      <c:catAx>
        <c:axId val="1592981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629351024"/>
        <c:crosses val="autoZero"/>
        <c:auto val="1"/>
        <c:lblAlgn val="ctr"/>
        <c:lblOffset val="100"/>
        <c:noMultiLvlLbl val="0"/>
      </c:catAx>
      <c:valAx>
        <c:axId val="1629351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 in seconds</a:t>
                </a:r>
              </a:p>
            </c:rich>
          </c:tx>
          <c:layout>
            <c:manualLayout>
              <c:xMode val="edge"/>
              <c:yMode val="edge"/>
              <c:x val="1.2500000000000001E-2"/>
              <c:y val="0.416015599408489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92981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Feuil1!$B$2:$B$11</cx:f>
        <cx:lvl ptCount="10" formatCode="Standard">
          <cx:pt idx="0">40.558999999999997</cx:pt>
          <cx:pt idx="1">72.995000000000005</cx:pt>
          <cx:pt idx="2">44.314999999999998</cx:pt>
          <cx:pt idx="3">38.514000000000003</cx:pt>
          <cx:pt idx="4">158.72300000000001</cx:pt>
          <cx:pt idx="5">50.978000000000002</cx:pt>
          <cx:pt idx="6">38.723999999999997</cx:pt>
          <cx:pt idx="7">13.209</cx:pt>
          <cx:pt idx="8">12.804</cx:pt>
          <cx:pt idx="9">90.867000000000004</cx:pt>
        </cx:lvl>
      </cx:numDim>
    </cx:data>
  </cx:chartData>
  <cx:chart>
    <cx:plotArea>
      <cx:plotAreaRegion>
        <cx:plotSurface>
          <cx:spPr>
            <a:noFill/>
          </cx:spPr>
        </cx:plotSurface>
        <cx:series layoutId="boxWhisker" uniqueId="{39D756A3-3602-2443-B098-A9022CD353FA}">
          <cx:dataId val="0"/>
          <cx:layoutPr>
            <cx:statistics quartileMethod="exclusive"/>
          </cx:layoutPr>
        </cx:series>
      </cx:plotAreaRegion>
      <cx:axis id="0" hidden="1">
        <cx:catScaling gapWidth="1"/>
        <cx:tickLabels/>
      </cx:axis>
      <cx:axis id="1">
        <cx:valScaling/>
        <cx:majorGridlines/>
        <cx:tickLabels/>
        <cx:spPr>
          <a:ln>
            <a:solidFill>
              <a:schemeClr val="bg1"/>
            </a:solidFill>
          </a:ln>
        </cx:spPr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35207-98BC-6A4C-9E1D-63AA3BF87D5D}" type="datetimeFigureOut">
              <a:rPr lang="en-US" smtClean="0"/>
              <a:t>8/28/18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55540-6992-1C49-A7FD-7145AF5D591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725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255540-6992-1C49-A7FD-7145AF5D59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42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55540-6992-1C49-A7FD-7145AF5D591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66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9B7B7-7C4A-004D-8C34-DC3EDC2989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1F45486-A74D-BA4B-8482-545A4EF88E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CA562C-B1CA-354C-BDEE-3F8183D1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DB7831-ABF6-A846-8A62-309307924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A8E565-7F85-E54F-B95B-A0564B83A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5683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5FC674-B4C5-0948-85DB-3AD6AA3DB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3A57EF9-9C3C-C940-9213-EC2A731929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BBB23C-931E-904D-8A9D-B877FF07E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6E4F352-5683-B243-BBF0-1706F3226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4315E65-84E5-D643-880D-3D33CE7F1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760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5F53EA4-64C4-1D45-8166-39A754A02E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34DA339-1173-8240-9168-0B7E9C59F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DEC3A60-2386-7D44-ABEF-BE182381D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9228F3-E69E-3041-A844-12BCE9CDD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F57B09-D1D5-3042-B1AB-CB4020F30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3757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4BF730-7BA1-F342-9B21-C7C8249F3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64A0BB-7C3D-224B-900A-AFDA89FAE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22291B-4E08-FE42-B439-07FDFF378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0E8377-C35F-2E4F-9B89-B465072BB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D0C4C3-C498-AD43-A50A-50ADD4FAB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9634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8C267F-981E-D845-9B74-AF184FC07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C6E7BD-B97E-C24E-867E-0FBE947E0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F6A2DDC-0ADE-DD42-B4FB-5D119CFBF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83D286C-1EE6-6D4B-A02D-87922B997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98BEC80-6318-CA4D-98A3-F755F536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334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32D56C-4854-2A43-B65A-888CBC571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04AE6D-4D9A-A84B-81BB-658D9A46F4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990CF2C-54B5-FD42-AD86-1606A6E6A8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121C6DA-F210-B040-9BFF-081DD6E06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3EE48E1-B96E-A34B-8808-C09D29F7C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B2F1FB5-7F51-B04E-A054-4EA620726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773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7EA66C-64B4-BD48-9F5B-1CF1CF496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62B82E-E861-2347-90E5-E1E2E659F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D8F6B33-3A49-CD4A-A623-B323DDA0F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D84C5C0-3DFC-EA46-BFDA-874B878DA4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6B55F87-3376-5B44-B5D7-B237E77B5F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2870122-4C92-0447-9FED-220097A9D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BFDDAF3-AF60-1748-9529-3FC859CB9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E253AE-952D-5747-B808-FE10EB62E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5633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A8D2FB-A9C4-6247-8618-E9076A690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726CE79-D89F-B74B-B69E-2871FA698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78C09C2-5292-104E-8A17-0DA8E5B1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EC4918E-7A7D-4047-9159-5A66E3774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3851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2AE871F-6CA8-854F-9D9B-FC2989F14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76E51C6-857C-9B41-995F-6968C34FC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246506F-A40F-3C44-94DF-4CAA6A845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409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A1E26E-B043-DF43-8953-EC740122B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D31B867-8565-4349-9BDB-48A68BF0B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057E90B-DADF-7A47-AD2A-5C4BC355AF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699088B-49A3-524C-8A3A-297431D6A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DF4FF02-C5CE-FF44-967A-35EF1880F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9D1501E-BC73-C140-A416-9DA368A30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0474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E17E72-AF05-A84D-B514-CB2F4A1EE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2B4D557-91C9-0F4A-A260-5E9D0DD241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7D139B2-FA49-0C42-A90B-0FB3F1CC1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6F64B03-7DC2-5A46-B881-9B40206F3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99344E-F9CF-3F44-8C7E-EB3EE56B9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9F518B7-FBB6-E74D-A534-C44E038D1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9320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578DD4E-2747-584C-811D-E98928BA0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14A164-6C9C-B140-9627-9EBBA840DE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88D9810-534E-A440-931F-EB72F4A75B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C9ACEB-84CF-114E-A94F-7C04B83CB9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2448C1-2309-004A-8909-49F1AF2C46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3434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14/relationships/chartEx" Target="../charts/chartEx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e 38">
            <a:extLst>
              <a:ext uri="{FF2B5EF4-FFF2-40B4-BE49-F238E27FC236}">
                <a16:creationId xmlns:a16="http://schemas.microsoft.com/office/drawing/2014/main" id="{CBF70A46-02CA-3647-A0BE-81D8CBD23CC7}"/>
              </a:ext>
            </a:extLst>
          </p:cNvPr>
          <p:cNvGrpSpPr/>
          <p:nvPr/>
        </p:nvGrpSpPr>
        <p:grpSpPr>
          <a:xfrm>
            <a:off x="642897" y="1066171"/>
            <a:ext cx="9115463" cy="5529501"/>
            <a:chOff x="642897" y="1066171"/>
            <a:chExt cx="9115463" cy="552950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5CFBA3A-CC71-DB43-AA49-D73043F068E0}"/>
                </a:ext>
              </a:extLst>
            </p:cNvPr>
            <p:cNvSpPr/>
            <p:nvPr/>
          </p:nvSpPr>
          <p:spPr>
            <a:xfrm>
              <a:off x="1703294" y="1066800"/>
              <a:ext cx="6208245" cy="552887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2075D07-8C00-5549-9495-790EF7E59E27}"/>
                </a:ext>
              </a:extLst>
            </p:cNvPr>
            <p:cNvSpPr/>
            <p:nvPr/>
          </p:nvSpPr>
          <p:spPr>
            <a:xfrm>
              <a:off x="642898" y="2685753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*.lua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5A31668-1CBC-0E40-B864-88E8900475DA}"/>
                </a:ext>
              </a:extLst>
            </p:cNvPr>
            <p:cNvSpPr/>
            <p:nvPr/>
          </p:nvSpPr>
          <p:spPr>
            <a:xfrm>
              <a:off x="1877649" y="2685753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Lexer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5FD763-8B33-EB4F-AB1C-9345C4A8D794}"/>
                </a:ext>
              </a:extLst>
            </p:cNvPr>
            <p:cNvSpPr/>
            <p:nvPr/>
          </p:nvSpPr>
          <p:spPr>
            <a:xfrm>
              <a:off x="2916457" y="2685752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Parser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354799-01F2-7447-8AF8-A1253D6D3B14}"/>
                </a:ext>
              </a:extLst>
            </p:cNvPr>
            <p:cNvSpPr/>
            <p:nvPr/>
          </p:nvSpPr>
          <p:spPr>
            <a:xfrm>
              <a:off x="1877648" y="3379328"/>
              <a:ext cx="1915885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BC Frontend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F4A2AF9-47D3-654D-BF36-5054015EBF3E}"/>
                </a:ext>
              </a:extLst>
            </p:cNvPr>
            <p:cNvSpPr/>
            <p:nvPr/>
          </p:nvSpPr>
          <p:spPr>
            <a:xfrm>
              <a:off x="642897" y="3379328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*.o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1F8FC5A7-CCED-6042-907D-2F672711F478}"/>
                </a:ext>
              </a:extLst>
            </p:cNvPr>
            <p:cNvSpPr txBox="1"/>
            <p:nvPr/>
          </p:nvSpPr>
          <p:spPr>
            <a:xfrm>
              <a:off x="1824676" y="1197047"/>
              <a:ext cx="5132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VM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EA7C11E-B315-674A-8D43-75CF7F7F752F}"/>
                </a:ext>
              </a:extLst>
            </p:cNvPr>
            <p:cNvSpPr/>
            <p:nvPr/>
          </p:nvSpPr>
          <p:spPr>
            <a:xfrm>
              <a:off x="4184779" y="1197047"/>
              <a:ext cx="1404258" cy="528076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BC Interpreter</a:t>
              </a:r>
            </a:p>
            <a:p>
              <a:pPr algn="ctr"/>
              <a:r>
                <a:rPr lang="en-US"/>
                <a:t>(*.dasc)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5DC4218-FB7C-F544-8D5F-EE36830B5C74}"/>
                </a:ext>
              </a:extLst>
            </p:cNvPr>
            <p:cNvSpPr/>
            <p:nvPr/>
          </p:nvSpPr>
          <p:spPr>
            <a:xfrm>
              <a:off x="5890424" y="1197047"/>
              <a:ext cx="1513507" cy="3153748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06C9F7A-9504-3C47-BEC3-021DC6434CB1}"/>
                </a:ext>
              </a:extLst>
            </p:cNvPr>
            <p:cNvSpPr/>
            <p:nvPr/>
          </p:nvSpPr>
          <p:spPr>
            <a:xfrm>
              <a:off x="6052155" y="1536725"/>
              <a:ext cx="120248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FFI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F97750D4-94AE-9E40-A339-62FBA13C9622}"/>
                </a:ext>
              </a:extLst>
            </p:cNvPr>
            <p:cNvSpPr txBox="1"/>
            <p:nvPr/>
          </p:nvSpPr>
          <p:spPr>
            <a:xfrm>
              <a:off x="5885579" y="1162796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FC5A43D-8FF8-E045-8F25-FDABF43AED08}"/>
                </a:ext>
              </a:extLst>
            </p:cNvPr>
            <p:cNvSpPr/>
            <p:nvPr/>
          </p:nvSpPr>
          <p:spPr>
            <a:xfrm>
              <a:off x="6052155" y="2161210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JIT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B32F2EA-DCD6-E043-942B-E3387D040FF1}"/>
                </a:ext>
              </a:extLst>
            </p:cNvPr>
            <p:cNvSpPr/>
            <p:nvPr/>
          </p:nvSpPr>
          <p:spPr>
            <a:xfrm>
              <a:off x="6052155" y="3758734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Extensions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1CAABAC-13D4-E744-AD71-C4F7343A6087}"/>
                </a:ext>
              </a:extLst>
            </p:cNvPr>
            <p:cNvSpPr/>
            <p:nvPr/>
          </p:nvSpPr>
          <p:spPr>
            <a:xfrm>
              <a:off x="6042825" y="2961843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Standard</a:t>
              </a:r>
            </a:p>
            <a:p>
              <a:pPr algn="ctr"/>
              <a:r>
                <a:rPr lang="en-US"/>
                <a:t>Library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1248A07E-041D-7742-A94B-646768DD6C76}"/>
                </a:ext>
              </a:extLst>
            </p:cNvPr>
            <p:cNvSpPr txBox="1"/>
            <p:nvPr/>
          </p:nvSpPr>
          <p:spPr>
            <a:xfrm rot="5400000">
              <a:off x="6517466" y="2649319"/>
              <a:ext cx="3577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/>
                <a:t>...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A01E6AF0-D22A-EE4B-86A6-B725C16D1892}"/>
                </a:ext>
              </a:extLst>
            </p:cNvPr>
            <p:cNvSpPr txBox="1"/>
            <p:nvPr/>
          </p:nvSpPr>
          <p:spPr>
            <a:xfrm rot="5400000">
              <a:off x="6517466" y="3459657"/>
              <a:ext cx="3577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/>
                <a:t>...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BCE35F7-5725-E040-AD57-104B27CF4FE2}"/>
                </a:ext>
              </a:extLst>
            </p:cNvPr>
            <p:cNvSpPr/>
            <p:nvPr/>
          </p:nvSpPr>
          <p:spPr>
            <a:xfrm>
              <a:off x="8158124" y="2161210"/>
              <a:ext cx="1600236" cy="443446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4ADC0A51-90C4-0047-8617-43E55AD6FB06}"/>
                </a:ext>
              </a:extLst>
            </p:cNvPr>
            <p:cNvSpPr txBox="1"/>
            <p:nvPr/>
          </p:nvSpPr>
          <p:spPr>
            <a:xfrm>
              <a:off x="8250859" y="2244403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JIT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244D122-0F48-FE4B-91E5-4D49A016F711}"/>
                </a:ext>
              </a:extLst>
            </p:cNvPr>
            <p:cNvSpPr/>
            <p:nvPr/>
          </p:nvSpPr>
          <p:spPr>
            <a:xfrm>
              <a:off x="8158124" y="1066799"/>
              <a:ext cx="1600236" cy="1011101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4FD63C3F-AED2-2E4A-9AD0-661E11853506}"/>
                </a:ext>
              </a:extLst>
            </p:cNvPr>
            <p:cNvSpPr txBox="1"/>
            <p:nvPr/>
          </p:nvSpPr>
          <p:spPr>
            <a:xfrm>
              <a:off x="8232929" y="1066171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C</a:t>
              </a:r>
            </a:p>
          </p:txBody>
        </p:sp>
        <p:cxnSp>
          <p:nvCxnSpPr>
            <p:cNvPr id="30" name="Connecteur droit avec flèche 29">
              <a:extLst>
                <a:ext uri="{FF2B5EF4-FFF2-40B4-BE49-F238E27FC236}">
                  <a16:creationId xmlns:a16="http://schemas.microsoft.com/office/drawing/2014/main" id="{896ACE9D-8B7A-294C-BFAC-42A78BB58BDC}"/>
                </a:ext>
              </a:extLst>
            </p:cNvPr>
            <p:cNvCxnSpPr>
              <a:stCxn id="4" idx="3"/>
              <a:endCxn id="7" idx="1"/>
            </p:cNvCxnSpPr>
            <p:nvPr/>
          </p:nvCxnSpPr>
          <p:spPr>
            <a:xfrm>
              <a:off x="1519975" y="2956341"/>
              <a:ext cx="357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>
              <a:extLst>
                <a:ext uri="{FF2B5EF4-FFF2-40B4-BE49-F238E27FC236}">
                  <a16:creationId xmlns:a16="http://schemas.microsoft.com/office/drawing/2014/main" id="{7EB0A658-C4C9-D645-B434-DAFE49C1F647}"/>
                </a:ext>
              </a:extLst>
            </p:cNvPr>
            <p:cNvCxnSpPr>
              <a:cxnSpLocks/>
              <a:stCxn id="10" idx="3"/>
              <a:endCxn id="9" idx="1"/>
            </p:cNvCxnSpPr>
            <p:nvPr/>
          </p:nvCxnSpPr>
          <p:spPr>
            <a:xfrm>
              <a:off x="1519974" y="3649916"/>
              <a:ext cx="357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avec flèche 34">
              <a:extLst>
                <a:ext uri="{FF2B5EF4-FFF2-40B4-BE49-F238E27FC236}">
                  <a16:creationId xmlns:a16="http://schemas.microsoft.com/office/drawing/2014/main" id="{3442C3B1-84C9-3948-ADE2-F43C029F1F8B}"/>
                </a:ext>
              </a:extLst>
            </p:cNvPr>
            <p:cNvCxnSpPr>
              <a:stCxn id="7" idx="3"/>
              <a:endCxn id="8" idx="1"/>
            </p:cNvCxnSpPr>
            <p:nvPr/>
          </p:nvCxnSpPr>
          <p:spPr>
            <a:xfrm flipV="1">
              <a:off x="2754726" y="2956340"/>
              <a:ext cx="161731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eur en angle 36">
              <a:extLst>
                <a:ext uri="{FF2B5EF4-FFF2-40B4-BE49-F238E27FC236}">
                  <a16:creationId xmlns:a16="http://schemas.microsoft.com/office/drawing/2014/main" id="{0D0FE138-1DB8-AD4F-9A77-AAC604B5DD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71847" y="2956339"/>
              <a:ext cx="1" cy="693576"/>
            </a:xfrm>
            <a:prstGeom prst="bentConnector3">
              <a:avLst>
                <a:gd name="adj1" fmla="val -2286000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cteur droit avec flèche 48">
              <a:extLst>
                <a:ext uri="{FF2B5EF4-FFF2-40B4-BE49-F238E27FC236}">
                  <a16:creationId xmlns:a16="http://schemas.microsoft.com/office/drawing/2014/main" id="{4298EEB6-296F-A141-A9F9-179A92FD9026}"/>
                </a:ext>
              </a:extLst>
            </p:cNvPr>
            <p:cNvCxnSpPr/>
            <p:nvPr/>
          </p:nvCxnSpPr>
          <p:spPr>
            <a:xfrm>
              <a:off x="3908612" y="3266901"/>
              <a:ext cx="2761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8F3B23D9-51C6-4940-B39E-8AC7E827E99D}"/>
                </a:ext>
              </a:extLst>
            </p:cNvPr>
            <p:cNvSpPr txBox="1"/>
            <p:nvPr/>
          </p:nvSpPr>
          <p:spPr>
            <a:xfrm>
              <a:off x="3872461" y="3028159"/>
              <a:ext cx="3497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</a:t>
              </a:r>
            </a:p>
          </p:txBody>
        </p:sp>
        <p:cxnSp>
          <p:nvCxnSpPr>
            <p:cNvPr id="54" name="Connecteur droit avec flèche 53">
              <a:extLst>
                <a:ext uri="{FF2B5EF4-FFF2-40B4-BE49-F238E27FC236}">
                  <a16:creationId xmlns:a16="http://schemas.microsoft.com/office/drawing/2014/main" id="{2F8A01E9-C333-AF49-8950-6696634D5E73}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5570192" y="2429069"/>
              <a:ext cx="481963" cy="2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cteur droit avec flèche 54">
              <a:extLst>
                <a:ext uri="{FF2B5EF4-FFF2-40B4-BE49-F238E27FC236}">
                  <a16:creationId xmlns:a16="http://schemas.microsoft.com/office/drawing/2014/main" id="{8DFA152D-BC62-3641-B948-3626FFD0E553}"/>
                </a:ext>
              </a:extLst>
            </p:cNvPr>
            <p:cNvCxnSpPr>
              <a:cxnSpLocks/>
              <a:endCxn id="42" idx="1"/>
            </p:cNvCxnSpPr>
            <p:nvPr/>
          </p:nvCxnSpPr>
          <p:spPr>
            <a:xfrm>
              <a:off x="5618130" y="6207228"/>
              <a:ext cx="2701236" cy="0"/>
            </a:xfrm>
            <a:prstGeom prst="straightConnector1">
              <a:avLst/>
            </a:prstGeom>
            <a:ln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ZoneTexte 55">
              <a:extLst>
                <a:ext uri="{FF2B5EF4-FFF2-40B4-BE49-F238E27FC236}">
                  <a16:creationId xmlns:a16="http://schemas.microsoft.com/office/drawing/2014/main" id="{CC53DB7F-E88E-8447-9304-12FB6D549F29}"/>
                </a:ext>
              </a:extLst>
            </p:cNvPr>
            <p:cNvSpPr txBox="1"/>
            <p:nvPr/>
          </p:nvSpPr>
          <p:spPr>
            <a:xfrm>
              <a:off x="6101968" y="4384780"/>
              <a:ext cx="14262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Hot path detections</a:t>
              </a:r>
            </a:p>
          </p:txBody>
        </p:sp>
        <p:cxnSp>
          <p:nvCxnSpPr>
            <p:cNvPr id="58" name="Connecteur droit avec flèche 57">
              <a:extLst>
                <a:ext uri="{FF2B5EF4-FFF2-40B4-BE49-F238E27FC236}">
                  <a16:creationId xmlns:a16="http://schemas.microsoft.com/office/drawing/2014/main" id="{3BC5E954-7F22-DB40-95F6-249BA852FEE4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 flipV="1">
              <a:off x="7245312" y="2431548"/>
              <a:ext cx="903606" cy="2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ZoneTexte 63">
              <a:extLst>
                <a:ext uri="{FF2B5EF4-FFF2-40B4-BE49-F238E27FC236}">
                  <a16:creationId xmlns:a16="http://schemas.microsoft.com/office/drawing/2014/main" id="{B78AFDFA-F081-FF41-95EE-B4A81825A25A}"/>
                </a:ext>
              </a:extLst>
            </p:cNvPr>
            <p:cNvSpPr txBox="1"/>
            <p:nvPr/>
          </p:nvSpPr>
          <p:spPr>
            <a:xfrm>
              <a:off x="7397564" y="2200782"/>
              <a:ext cx="5640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config</a:t>
              </a:r>
            </a:p>
          </p:txBody>
        </p:sp>
        <p:sp>
          <p:nvSpPr>
            <p:cNvPr id="70" name="ZoneTexte 69">
              <a:extLst>
                <a:ext uri="{FF2B5EF4-FFF2-40B4-BE49-F238E27FC236}">
                  <a16:creationId xmlns:a16="http://schemas.microsoft.com/office/drawing/2014/main" id="{C2839AD1-49EA-4744-83BD-D722966D5876}"/>
                </a:ext>
              </a:extLst>
            </p:cNvPr>
            <p:cNvSpPr txBox="1"/>
            <p:nvPr/>
          </p:nvSpPr>
          <p:spPr>
            <a:xfrm>
              <a:off x="6334262" y="5958778"/>
              <a:ext cx="9203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 patching</a:t>
              </a:r>
            </a:p>
          </p:txBody>
        </p:sp>
        <p:cxnSp>
          <p:nvCxnSpPr>
            <p:cNvPr id="71" name="Connecteur droit avec flèche 70">
              <a:extLst>
                <a:ext uri="{FF2B5EF4-FFF2-40B4-BE49-F238E27FC236}">
                  <a16:creationId xmlns:a16="http://schemas.microsoft.com/office/drawing/2014/main" id="{E82B08F5-B596-B749-9B92-F3DF8DFE4650}"/>
                </a:ext>
              </a:extLst>
            </p:cNvPr>
            <p:cNvCxnSpPr>
              <a:cxnSpLocks/>
            </p:cNvCxnSpPr>
            <p:nvPr/>
          </p:nvCxnSpPr>
          <p:spPr>
            <a:xfrm>
              <a:off x="5570192" y="1845304"/>
              <a:ext cx="481963" cy="2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avec flèche 71">
              <a:extLst>
                <a:ext uri="{FF2B5EF4-FFF2-40B4-BE49-F238E27FC236}">
                  <a16:creationId xmlns:a16="http://schemas.microsoft.com/office/drawing/2014/main" id="{0B6FCFA8-03B2-9347-B124-4C3354A8BE7E}"/>
                </a:ext>
              </a:extLst>
            </p:cNvPr>
            <p:cNvCxnSpPr>
              <a:cxnSpLocks/>
            </p:cNvCxnSpPr>
            <p:nvPr/>
          </p:nvCxnSpPr>
          <p:spPr>
            <a:xfrm>
              <a:off x="7254642" y="1847417"/>
              <a:ext cx="89427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ZoneTexte 76">
              <a:extLst>
                <a:ext uri="{FF2B5EF4-FFF2-40B4-BE49-F238E27FC236}">
                  <a16:creationId xmlns:a16="http://schemas.microsoft.com/office/drawing/2014/main" id="{568F4BF5-5BD7-504B-8C70-DC1CE9CFDD05}"/>
                </a:ext>
              </a:extLst>
            </p:cNvPr>
            <p:cNvSpPr txBox="1"/>
            <p:nvPr/>
          </p:nvSpPr>
          <p:spPr>
            <a:xfrm>
              <a:off x="7415114" y="1608460"/>
              <a:ext cx="39337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call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C1C4935-DD48-604C-964E-7916D624461A}"/>
                </a:ext>
              </a:extLst>
            </p:cNvPr>
            <p:cNvSpPr/>
            <p:nvPr/>
          </p:nvSpPr>
          <p:spPr>
            <a:xfrm>
              <a:off x="8319366" y="4346382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Recorder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7A64019-54AC-1A45-866C-59ABB09EA597}"/>
                </a:ext>
              </a:extLst>
            </p:cNvPr>
            <p:cNvSpPr/>
            <p:nvPr/>
          </p:nvSpPr>
          <p:spPr>
            <a:xfrm>
              <a:off x="8319366" y="5141511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Optimizer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1646E6F-B293-A84D-8F4C-9B0525EF5FBA}"/>
                </a:ext>
              </a:extLst>
            </p:cNvPr>
            <p:cNvSpPr/>
            <p:nvPr/>
          </p:nvSpPr>
          <p:spPr>
            <a:xfrm>
              <a:off x="8319366" y="5936640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assembler</a:t>
              </a:r>
            </a:p>
          </p:txBody>
        </p:sp>
        <p:cxnSp>
          <p:nvCxnSpPr>
            <p:cNvPr id="62" name="Connecteur droit avec flèche 61">
              <a:extLst>
                <a:ext uri="{FF2B5EF4-FFF2-40B4-BE49-F238E27FC236}">
                  <a16:creationId xmlns:a16="http://schemas.microsoft.com/office/drawing/2014/main" id="{A6515B71-7101-B74B-8D39-F7A3069A256D}"/>
                </a:ext>
              </a:extLst>
            </p:cNvPr>
            <p:cNvCxnSpPr>
              <a:cxnSpLocks/>
              <a:endCxn id="40" idx="1"/>
            </p:cNvCxnSpPr>
            <p:nvPr/>
          </p:nvCxnSpPr>
          <p:spPr>
            <a:xfrm>
              <a:off x="5618130" y="4616970"/>
              <a:ext cx="27012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eur droit avec flèche 50">
              <a:extLst>
                <a:ext uri="{FF2B5EF4-FFF2-40B4-BE49-F238E27FC236}">
                  <a16:creationId xmlns:a16="http://schemas.microsoft.com/office/drawing/2014/main" id="{48B793EE-1177-9C47-8AAF-CF38AEE1F9E1}"/>
                </a:ext>
              </a:extLst>
            </p:cNvPr>
            <p:cNvCxnSpPr>
              <a:cxnSpLocks/>
              <a:stCxn id="40" idx="2"/>
              <a:endCxn id="41" idx="0"/>
            </p:cNvCxnSpPr>
            <p:nvPr/>
          </p:nvCxnSpPr>
          <p:spPr>
            <a:xfrm>
              <a:off x="8957731" y="4887557"/>
              <a:ext cx="0" cy="253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cteur droit avec flèche 51">
              <a:extLst>
                <a:ext uri="{FF2B5EF4-FFF2-40B4-BE49-F238E27FC236}">
                  <a16:creationId xmlns:a16="http://schemas.microsoft.com/office/drawing/2014/main" id="{ACFB1B12-116F-444A-963D-B0E22EAB7FC5}"/>
                </a:ext>
              </a:extLst>
            </p:cNvPr>
            <p:cNvCxnSpPr>
              <a:cxnSpLocks/>
            </p:cNvCxnSpPr>
            <p:nvPr/>
          </p:nvCxnSpPr>
          <p:spPr>
            <a:xfrm>
              <a:off x="8953841" y="5682686"/>
              <a:ext cx="0" cy="253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4E7CC2DF-B292-204C-87B0-A10159616D9F}"/>
                </a:ext>
              </a:extLst>
            </p:cNvPr>
            <p:cNvSpPr txBox="1"/>
            <p:nvPr/>
          </p:nvSpPr>
          <p:spPr>
            <a:xfrm>
              <a:off x="8953841" y="4885154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IR</a:t>
              </a:r>
            </a:p>
          </p:txBody>
        </p:sp>
        <p:sp>
          <p:nvSpPr>
            <p:cNvPr id="59" name="ZoneTexte 58">
              <a:extLst>
                <a:ext uri="{FF2B5EF4-FFF2-40B4-BE49-F238E27FC236}">
                  <a16:creationId xmlns:a16="http://schemas.microsoft.com/office/drawing/2014/main" id="{C1C23FB8-F3C5-DB4D-9B78-BC8806E88807}"/>
                </a:ext>
              </a:extLst>
            </p:cNvPr>
            <p:cNvSpPr txBox="1"/>
            <p:nvPr/>
          </p:nvSpPr>
          <p:spPr>
            <a:xfrm>
              <a:off x="8955812" y="5670070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IR</a:t>
              </a:r>
            </a:p>
          </p:txBody>
        </p:sp>
        <p:sp>
          <p:nvSpPr>
            <p:cNvPr id="60" name="ZoneTexte 59">
              <a:extLst>
                <a:ext uri="{FF2B5EF4-FFF2-40B4-BE49-F238E27FC236}">
                  <a16:creationId xmlns:a16="http://schemas.microsoft.com/office/drawing/2014/main" id="{6896D581-003B-394F-8E37-C7AB6B3E4E8C}"/>
                </a:ext>
              </a:extLst>
            </p:cNvPr>
            <p:cNvSpPr txBox="1"/>
            <p:nvPr/>
          </p:nvSpPr>
          <p:spPr>
            <a:xfrm>
              <a:off x="7861301" y="5958778"/>
              <a:ext cx="3497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0365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17851A02-D506-7645-89BA-D1C2C232B7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6674492"/>
              </p:ext>
            </p:extLst>
          </p:nvPr>
        </p:nvGraphicFramePr>
        <p:xfrm>
          <a:off x="0" y="1002033"/>
          <a:ext cx="7329021" cy="48860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7" name="Graphique 6">
                <a:extLst>
                  <a:ext uri="{FF2B5EF4-FFF2-40B4-BE49-F238E27FC236}">
                    <a16:creationId xmlns:a16="http://schemas.microsoft.com/office/drawing/2014/main" id="{AA4175AD-FC6B-214E-8C40-CDE34F3753D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773665697"/>
                  </p:ext>
                </p:extLst>
              </p:nvPr>
            </p:nvGraphicFramePr>
            <p:xfrm>
              <a:off x="7799741" y="1002034"/>
              <a:ext cx="3861318" cy="488601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7" name="Graphique 6">
                <a:extLst>
                  <a:ext uri="{FF2B5EF4-FFF2-40B4-BE49-F238E27FC236}">
                    <a16:creationId xmlns:a16="http://schemas.microsoft.com/office/drawing/2014/main" id="{AA4175AD-FC6B-214E-8C40-CDE34F3753D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99741" y="1002034"/>
                <a:ext cx="3861318" cy="488601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64537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DB866544-93DF-B046-88E5-3E8CAE31B16E}"/>
              </a:ext>
            </a:extLst>
          </p:cNvPr>
          <p:cNvGrpSpPr/>
          <p:nvPr/>
        </p:nvGrpSpPr>
        <p:grpSpPr>
          <a:xfrm>
            <a:off x="1703295" y="1197047"/>
            <a:ext cx="3478306" cy="3321166"/>
            <a:chOff x="1703295" y="1197047"/>
            <a:chExt cx="3478306" cy="332116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D27A7F1-40F6-BB43-9119-130A14989202}"/>
                </a:ext>
              </a:extLst>
            </p:cNvPr>
            <p:cNvSpPr/>
            <p:nvPr/>
          </p:nvSpPr>
          <p:spPr>
            <a:xfrm>
              <a:off x="1703295" y="1197047"/>
              <a:ext cx="3478306" cy="332116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2F2B926D-E217-4F41-BFA2-1CA00715AAE9}"/>
                </a:ext>
              </a:extLst>
            </p:cNvPr>
            <p:cNvSpPr txBox="1"/>
            <p:nvPr/>
          </p:nvSpPr>
          <p:spPr>
            <a:xfrm>
              <a:off x="1824676" y="1197047"/>
              <a:ext cx="6575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MAD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5A1B43A-5971-5549-8FD4-DBA8354CC96B}"/>
                </a:ext>
              </a:extLst>
            </p:cNvPr>
            <p:cNvSpPr/>
            <p:nvPr/>
          </p:nvSpPr>
          <p:spPr>
            <a:xfrm>
              <a:off x="1913976" y="1957167"/>
              <a:ext cx="1323930" cy="8280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B4216C4-7864-3B46-A906-347C2A69D339}"/>
                </a:ext>
              </a:extLst>
            </p:cNvPr>
            <p:cNvSpPr/>
            <p:nvPr/>
          </p:nvSpPr>
          <p:spPr>
            <a:xfrm>
              <a:off x="1842644" y="1566379"/>
              <a:ext cx="3168627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DBFA2AD-F54C-A24C-8B70-DE2888C601A4}"/>
                </a:ext>
              </a:extLst>
            </p:cNvPr>
            <p:cNvSpPr/>
            <p:nvPr/>
          </p:nvSpPr>
          <p:spPr>
            <a:xfrm>
              <a:off x="1858770" y="3018945"/>
              <a:ext cx="3168627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2CAF4A89-DEAC-1542-9969-644E3A438094}"/>
                </a:ext>
              </a:extLst>
            </p:cNvPr>
            <p:cNvSpPr txBox="1"/>
            <p:nvPr/>
          </p:nvSpPr>
          <p:spPr>
            <a:xfrm>
              <a:off x="1913976" y="2053618"/>
              <a:ext cx="7585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LuaJIT</a:t>
              </a:r>
            </a:p>
            <a:p>
              <a:pPr algn="ctr"/>
              <a:r>
                <a:rPr lang="en-US">
                  <a:solidFill>
                    <a:schemeClr val="bg1"/>
                  </a:solidFill>
                </a:rPr>
                <a:t>(fork)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354B451-514C-4243-B656-F6513B37CCC0}"/>
                </a:ext>
              </a:extLst>
            </p:cNvPr>
            <p:cNvSpPr/>
            <p:nvPr/>
          </p:nvSpPr>
          <p:spPr>
            <a:xfrm>
              <a:off x="3443084" y="1961228"/>
              <a:ext cx="1323930" cy="8239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Other</a:t>
              </a:r>
            </a:p>
            <a:p>
              <a:pPr algn="ctr"/>
              <a:r>
                <a:rPr lang="en-US"/>
                <a:t>C libraries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6B4A70D-C25A-624C-9657-17E3485F7680}"/>
                </a:ext>
              </a:extLst>
            </p:cNvPr>
            <p:cNvSpPr/>
            <p:nvPr/>
          </p:nvSpPr>
          <p:spPr>
            <a:xfrm>
              <a:off x="1930102" y="3407146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*.mad</a:t>
              </a:r>
            </a:p>
            <a:p>
              <a:pPr algn="ctr"/>
              <a:r>
                <a:rPr lang="en-US"/>
                <a:t>(lua)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B9B5BA2-E34F-5C46-9EE6-B529E9FE814C}"/>
                </a:ext>
              </a:extLst>
            </p:cNvPr>
            <p:cNvSpPr/>
            <p:nvPr/>
          </p:nvSpPr>
          <p:spPr>
            <a:xfrm>
              <a:off x="3459210" y="3404714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*.c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41BEDF0A-E944-8A4C-AB6E-A98AE464A928}"/>
                </a:ext>
              </a:extLst>
            </p:cNvPr>
            <p:cNvSpPr txBox="1"/>
            <p:nvPr/>
          </p:nvSpPr>
          <p:spPr>
            <a:xfrm>
              <a:off x="1842644" y="1585248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A96222C1-03AF-864F-9E0E-C39B864F4119}"/>
                </a:ext>
              </a:extLst>
            </p:cNvPr>
            <p:cNvSpPr txBox="1"/>
            <p:nvPr/>
          </p:nvSpPr>
          <p:spPr>
            <a:xfrm>
              <a:off x="1846586" y="3035382"/>
              <a:ext cx="9138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Sources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3833AA6A-6BA7-D744-9CA2-C7D424BB86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90116" y="2785179"/>
              <a:ext cx="2590" cy="619535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3CD761F-DA2A-9C49-80F4-07BD36FEE2BC}"/>
                </a:ext>
              </a:extLst>
            </p:cNvPr>
            <p:cNvSpPr/>
            <p:nvPr/>
          </p:nvSpPr>
          <p:spPr>
            <a:xfrm>
              <a:off x="2700139" y="2391560"/>
              <a:ext cx="501907" cy="35775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FFI</a:t>
              </a:r>
            </a:p>
          </p:txBody>
        </p:sp>
        <p:sp>
          <p:nvSpPr>
            <p:cNvPr id="42" name="Forme libre 41">
              <a:extLst>
                <a:ext uri="{FF2B5EF4-FFF2-40B4-BE49-F238E27FC236}">
                  <a16:creationId xmlns:a16="http://schemas.microsoft.com/office/drawing/2014/main" id="{9075C2AC-07BC-CB4D-934C-444CEF860A2D}"/>
                </a:ext>
              </a:extLst>
            </p:cNvPr>
            <p:cNvSpPr/>
            <p:nvPr/>
          </p:nvSpPr>
          <p:spPr>
            <a:xfrm>
              <a:off x="2873500" y="2707337"/>
              <a:ext cx="1250265" cy="708216"/>
            </a:xfrm>
            <a:custGeom>
              <a:avLst/>
              <a:gdLst>
                <a:gd name="connsiteX0" fmla="*/ 22100 w 1250265"/>
                <a:gd name="connsiteY0" fmla="*/ 699251 h 708216"/>
                <a:gd name="connsiteX1" fmla="*/ 165535 w 1250265"/>
                <a:gd name="connsiteY1" fmla="*/ 4 h 708216"/>
                <a:gd name="connsiteX2" fmla="*/ 1250265 w 1250265"/>
                <a:gd name="connsiteY2" fmla="*/ 708216 h 708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0265" h="708216">
                  <a:moveTo>
                    <a:pt x="22100" y="699251"/>
                  </a:moveTo>
                  <a:cubicBezTo>
                    <a:pt x="-8530" y="348880"/>
                    <a:pt x="-39159" y="-1490"/>
                    <a:pt x="165535" y="4"/>
                  </a:cubicBezTo>
                  <a:cubicBezTo>
                    <a:pt x="370229" y="1498"/>
                    <a:pt x="1067983" y="590181"/>
                    <a:pt x="1250265" y="708216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00000"/>
                </a:solidFill>
              </a:endParaRPr>
            </a:p>
          </p:txBody>
        </p:sp>
        <p:sp>
          <p:nvSpPr>
            <p:cNvPr id="43" name="Forme libre 42">
              <a:extLst>
                <a:ext uri="{FF2B5EF4-FFF2-40B4-BE49-F238E27FC236}">
                  <a16:creationId xmlns:a16="http://schemas.microsoft.com/office/drawing/2014/main" id="{DA70EC50-A441-984C-A47B-1ED3186572C5}"/>
                </a:ext>
              </a:extLst>
            </p:cNvPr>
            <p:cNvSpPr/>
            <p:nvPr/>
          </p:nvSpPr>
          <p:spPr>
            <a:xfrm>
              <a:off x="2686687" y="2391560"/>
              <a:ext cx="756397" cy="1015028"/>
            </a:xfrm>
            <a:custGeom>
              <a:avLst/>
              <a:gdLst>
                <a:gd name="connsiteX0" fmla="*/ 11687 w 693005"/>
                <a:gd name="connsiteY0" fmla="*/ 1030941 h 1030941"/>
                <a:gd name="connsiteX1" fmla="*/ 92370 w 693005"/>
                <a:gd name="connsiteY1" fmla="*/ 143435 h 1030941"/>
                <a:gd name="connsiteX2" fmla="*/ 693005 w 693005"/>
                <a:gd name="connsiteY2" fmla="*/ 0 h 103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3005" h="1030941">
                  <a:moveTo>
                    <a:pt x="11687" y="1030941"/>
                  </a:moveTo>
                  <a:cubicBezTo>
                    <a:pt x="-4748" y="673099"/>
                    <a:pt x="-21183" y="315258"/>
                    <a:pt x="92370" y="143435"/>
                  </a:cubicBezTo>
                  <a:cubicBezTo>
                    <a:pt x="205923" y="-28388"/>
                    <a:pt x="548076" y="23906"/>
                    <a:pt x="693005" y="0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83668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29AF1BA-F9C8-E848-970A-A3D78FD69E1F}"/>
              </a:ext>
            </a:extLst>
          </p:cNvPr>
          <p:cNvGrpSpPr/>
          <p:nvPr/>
        </p:nvGrpSpPr>
        <p:grpSpPr>
          <a:xfrm>
            <a:off x="428229" y="1720644"/>
            <a:ext cx="2718099" cy="3441290"/>
            <a:chOff x="428229" y="1720644"/>
            <a:chExt cx="2718099" cy="3441290"/>
          </a:xfrm>
        </p:grpSpPr>
        <p:cxnSp>
          <p:nvCxnSpPr>
            <p:cNvPr id="23" name="Connecteur en arc 22">
              <a:extLst>
                <a:ext uri="{FF2B5EF4-FFF2-40B4-BE49-F238E27FC236}">
                  <a16:creationId xmlns:a16="http://schemas.microsoft.com/office/drawing/2014/main" id="{D03BDBC4-7106-2C42-86F6-2AC861A6E758}"/>
                </a:ext>
              </a:extLst>
            </p:cNvPr>
            <p:cNvCxnSpPr>
              <a:stCxn id="5" idx="7"/>
              <a:endCxn id="5" idx="5"/>
            </p:cNvCxnSpPr>
            <p:nvPr/>
          </p:nvCxnSpPr>
          <p:spPr>
            <a:xfrm rot="16200000" flipH="1">
              <a:off x="2732836" y="2979173"/>
              <a:ext cx="472768" cy="12700"/>
            </a:xfrm>
            <a:prstGeom prst="curvedConnector5">
              <a:avLst>
                <a:gd name="adj1" fmla="val -1382"/>
                <a:gd name="adj2" fmla="val 4168024"/>
                <a:gd name="adj3" fmla="val 104145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88D544D-6637-1348-B1AA-ABEC9F413F82}"/>
                </a:ext>
              </a:extLst>
            </p:cNvPr>
            <p:cNvSpPr/>
            <p:nvPr/>
          </p:nvSpPr>
          <p:spPr>
            <a:xfrm>
              <a:off x="1931003" y="1720644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1F7F2FCA-0EA3-094D-9EAB-26FA0F20B1B1}"/>
                </a:ext>
              </a:extLst>
            </p:cNvPr>
            <p:cNvSpPr/>
            <p:nvPr/>
          </p:nvSpPr>
          <p:spPr>
            <a:xfrm>
              <a:off x="1936960" y="2644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</a:t>
              </a:r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BCB19B98-03D4-BF42-A214-F33EC1F899A1}"/>
                </a:ext>
              </a:extLst>
            </p:cNvPr>
            <p:cNvSpPr/>
            <p:nvPr/>
          </p:nvSpPr>
          <p:spPr>
            <a:xfrm>
              <a:off x="1936960" y="3569108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End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1B2A074-01AE-7B4A-A41E-28AA0E83E296}"/>
                </a:ext>
              </a:extLst>
            </p:cNvPr>
            <p:cNvSpPr/>
            <p:nvPr/>
          </p:nvSpPr>
          <p:spPr>
            <a:xfrm>
              <a:off x="1931003" y="4493340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ASM</a:t>
              </a:r>
            </a:p>
          </p:txBody>
        </p:sp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257768BA-CB40-9348-A3AB-C7D870AF9519}"/>
                </a:ext>
              </a:extLst>
            </p:cNvPr>
            <p:cNvCxnSpPr>
              <a:stCxn id="4" idx="4"/>
              <a:endCxn id="5" idx="0"/>
            </p:cNvCxnSpPr>
            <p:nvPr/>
          </p:nvCxnSpPr>
          <p:spPr>
            <a:xfrm>
              <a:off x="2535687" y="2389238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904D416F-7390-C448-9450-CD759EA8B080}"/>
                </a:ext>
              </a:extLst>
            </p:cNvPr>
            <p:cNvCxnSpPr/>
            <p:nvPr/>
          </p:nvCxnSpPr>
          <p:spPr>
            <a:xfrm>
              <a:off x="2535687" y="3313470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avec flèche 20">
              <a:extLst>
                <a:ext uri="{FF2B5EF4-FFF2-40B4-BE49-F238E27FC236}">
                  <a16:creationId xmlns:a16="http://schemas.microsoft.com/office/drawing/2014/main" id="{14D681E4-2F4A-7844-B1B2-8C38892745B8}"/>
                </a:ext>
              </a:extLst>
            </p:cNvPr>
            <p:cNvCxnSpPr/>
            <p:nvPr/>
          </p:nvCxnSpPr>
          <p:spPr>
            <a:xfrm>
              <a:off x="2527010" y="4237702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AAA4299-FDFD-3F46-9A6D-3C34836F840A}"/>
                </a:ext>
              </a:extLst>
            </p:cNvPr>
            <p:cNvSpPr/>
            <p:nvPr/>
          </p:nvSpPr>
          <p:spPr>
            <a:xfrm>
              <a:off x="428229" y="2651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Error</a:t>
              </a:r>
            </a:p>
          </p:txBody>
        </p:sp>
        <p:cxnSp>
          <p:nvCxnSpPr>
            <p:cNvPr id="29" name="Connecteur droit avec flèche 28">
              <a:extLst>
                <a:ext uri="{FF2B5EF4-FFF2-40B4-BE49-F238E27FC236}">
                  <a16:creationId xmlns:a16="http://schemas.microsoft.com/office/drawing/2014/main" id="{14273B54-023B-034A-8958-95DEB680EC2F}"/>
                </a:ext>
              </a:extLst>
            </p:cNvPr>
            <p:cNvCxnSpPr>
              <a:stCxn id="5" idx="2"/>
            </p:cNvCxnSpPr>
            <p:nvPr/>
          </p:nvCxnSpPr>
          <p:spPr>
            <a:xfrm flipH="1">
              <a:off x="1637597" y="2979173"/>
              <a:ext cx="299363" cy="6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ZoneTexte 29">
            <a:extLst>
              <a:ext uri="{FF2B5EF4-FFF2-40B4-BE49-F238E27FC236}">
                <a16:creationId xmlns:a16="http://schemas.microsoft.com/office/drawing/2014/main" id="{6D20DE3C-E15D-8743-ADFE-E5D018A3249B}"/>
              </a:ext>
            </a:extLst>
          </p:cNvPr>
          <p:cNvSpPr txBox="1"/>
          <p:nvPr/>
        </p:nvSpPr>
        <p:spPr>
          <a:xfrm>
            <a:off x="1460810" y="646771"/>
            <a:ext cx="254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Recording state machine </a:t>
            </a:r>
          </a:p>
        </p:txBody>
      </p: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13ED060A-748B-7246-8826-F41B13B95C10}"/>
              </a:ext>
            </a:extLst>
          </p:cNvPr>
          <p:cNvGrpSpPr/>
          <p:nvPr/>
        </p:nvGrpSpPr>
        <p:grpSpPr>
          <a:xfrm>
            <a:off x="4777442" y="4594632"/>
            <a:ext cx="5189208" cy="1303878"/>
            <a:chOff x="4777442" y="4594632"/>
            <a:chExt cx="5189208" cy="1303878"/>
          </a:xfrm>
        </p:grpSpPr>
        <p:cxnSp>
          <p:nvCxnSpPr>
            <p:cNvPr id="13" name="Connecteur en arc 12">
              <a:extLst>
                <a:ext uri="{FF2B5EF4-FFF2-40B4-BE49-F238E27FC236}">
                  <a16:creationId xmlns:a16="http://schemas.microsoft.com/office/drawing/2014/main" id="{D7026FB1-9D9E-A54A-B5E6-A51F52A29260}"/>
                </a:ext>
              </a:extLst>
            </p:cNvPr>
            <p:cNvCxnSpPr>
              <a:cxnSpLocks/>
              <a:stCxn id="15" idx="1"/>
              <a:endCxn id="15" idx="7"/>
            </p:cNvCxnSpPr>
            <p:nvPr/>
          </p:nvCxnSpPr>
          <p:spPr>
            <a:xfrm rot="5400000" flipH="1" flipV="1">
              <a:off x="6709150" y="4248420"/>
              <a:ext cx="12700" cy="840042"/>
            </a:xfrm>
            <a:prstGeom prst="curvedConnector3">
              <a:avLst>
                <a:gd name="adj1" fmla="val 2381173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AE7A0F3E-133C-6F4E-99AF-E8C7E551213A}"/>
                </a:ext>
              </a:extLst>
            </p:cNvPr>
            <p:cNvSpPr/>
            <p:nvPr/>
          </p:nvSpPr>
          <p:spPr>
            <a:xfrm>
              <a:off x="4777442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BCD7940B-C521-7F4E-81CE-7918E6BBA835}"/>
                </a:ext>
              </a:extLst>
            </p:cNvPr>
            <p:cNvSpPr/>
            <p:nvPr/>
          </p:nvSpPr>
          <p:spPr>
            <a:xfrm>
              <a:off x="611515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</a:t>
              </a:r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8AD2A525-D8EE-AF4D-8A75-648391A39B08}"/>
                </a:ext>
              </a:extLst>
            </p:cNvPr>
            <p:cNvSpPr/>
            <p:nvPr/>
          </p:nvSpPr>
          <p:spPr>
            <a:xfrm>
              <a:off x="744690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End</a:t>
              </a:r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35A7A2FE-5AC8-DF42-88CE-D8C1C92CD3C0}"/>
                </a:ext>
              </a:extLst>
            </p:cNvPr>
            <p:cNvSpPr/>
            <p:nvPr/>
          </p:nvSpPr>
          <p:spPr>
            <a:xfrm>
              <a:off x="877865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ASM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F77AD689-98DE-3449-975F-53D701764C62}"/>
                </a:ext>
              </a:extLst>
            </p:cNvPr>
            <p:cNvCxnSpPr>
              <a:cxnSpLocks/>
              <a:stCxn id="14" idx="6"/>
              <a:endCxn id="15" idx="2"/>
            </p:cNvCxnSpPr>
            <p:nvPr/>
          </p:nvCxnSpPr>
          <p:spPr>
            <a:xfrm>
              <a:off x="5965442" y="4846632"/>
              <a:ext cx="1497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1C6AB544-B95B-8746-8FAF-D5D4747DD763}"/>
                </a:ext>
              </a:extLst>
            </p:cNvPr>
            <p:cNvSpPr/>
            <p:nvPr/>
          </p:nvSpPr>
          <p:spPr>
            <a:xfrm>
              <a:off x="6115150" y="5394510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Error</a:t>
              </a:r>
            </a:p>
          </p:txBody>
        </p:sp>
        <p:cxnSp>
          <p:nvCxnSpPr>
            <p:cNvPr id="38" name="Connecteur droit avec flèche 37">
              <a:extLst>
                <a:ext uri="{FF2B5EF4-FFF2-40B4-BE49-F238E27FC236}">
                  <a16:creationId xmlns:a16="http://schemas.microsoft.com/office/drawing/2014/main" id="{ADA4D82E-9C99-0044-9448-764B191B9235}"/>
                </a:ext>
              </a:extLst>
            </p:cNvPr>
            <p:cNvCxnSpPr>
              <a:cxnSpLocks/>
              <a:stCxn id="15" idx="6"/>
              <a:endCxn id="16" idx="2"/>
            </p:cNvCxnSpPr>
            <p:nvPr/>
          </p:nvCxnSpPr>
          <p:spPr>
            <a:xfrm>
              <a:off x="7303150" y="4846632"/>
              <a:ext cx="143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id="{1C1EB551-5887-584B-A12B-9E91F5296F6A}"/>
                </a:ext>
              </a:extLst>
            </p:cNvPr>
            <p:cNvCxnSpPr>
              <a:cxnSpLocks/>
              <a:stCxn id="16" idx="6"/>
              <a:endCxn id="17" idx="2"/>
            </p:cNvCxnSpPr>
            <p:nvPr/>
          </p:nvCxnSpPr>
          <p:spPr>
            <a:xfrm>
              <a:off x="8634900" y="4846632"/>
              <a:ext cx="143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cteur droit avec flèche 43">
              <a:extLst>
                <a:ext uri="{FF2B5EF4-FFF2-40B4-BE49-F238E27FC236}">
                  <a16:creationId xmlns:a16="http://schemas.microsoft.com/office/drawing/2014/main" id="{EDFCE06B-26BE-0C4E-8686-C4F37DAD9452}"/>
                </a:ext>
              </a:extLst>
            </p:cNvPr>
            <p:cNvCxnSpPr>
              <a:cxnSpLocks/>
              <a:stCxn id="15" idx="4"/>
              <a:endCxn id="25" idx="0"/>
            </p:cNvCxnSpPr>
            <p:nvPr/>
          </p:nvCxnSpPr>
          <p:spPr>
            <a:xfrm>
              <a:off x="6709150" y="5098632"/>
              <a:ext cx="0" cy="2958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21833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47CBA614-5B0F-F74A-89FF-F61DA93A8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212" y="2419018"/>
            <a:ext cx="10304206" cy="388102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7">
            <a:extLst>
              <a:ext uri="{FF2B5EF4-FFF2-40B4-BE49-F238E27FC236}">
                <a16:creationId xmlns:a16="http://schemas.microsoft.com/office/drawing/2014/main" id="{34518800-0D9D-0E41-8E27-B3461C2D07E0}"/>
              </a:ext>
            </a:extLst>
          </p:cNvPr>
          <p:cNvSpPr txBox="1"/>
          <p:nvPr/>
        </p:nvSpPr>
        <p:spPr bwMode="auto">
          <a:xfrm>
            <a:off x="1980915" y="175690"/>
            <a:ext cx="171326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Green:  finished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Yellow:  on-going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Red:  to-do</a:t>
            </a:r>
          </a:p>
        </p:txBody>
      </p:sp>
    </p:spTree>
    <p:extLst>
      <p:ext uri="{BB962C8B-B14F-4D97-AF65-F5344CB8AC3E}">
        <p14:creationId xmlns:p14="http://schemas.microsoft.com/office/powerpoint/2010/main" val="2560847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e 81">
            <a:extLst>
              <a:ext uri="{FF2B5EF4-FFF2-40B4-BE49-F238E27FC236}">
                <a16:creationId xmlns:a16="http://schemas.microsoft.com/office/drawing/2014/main" id="{015532E7-85AA-E84C-8F53-68CA88A6BEC4}"/>
              </a:ext>
            </a:extLst>
          </p:cNvPr>
          <p:cNvGrpSpPr/>
          <p:nvPr/>
        </p:nvGrpSpPr>
        <p:grpSpPr>
          <a:xfrm>
            <a:off x="1658337" y="1317565"/>
            <a:ext cx="8245603" cy="2776209"/>
            <a:chOff x="1658337" y="1317565"/>
            <a:chExt cx="8245603" cy="277620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AD48C54-309B-4E45-B040-36BACCEAE7D9}"/>
                </a:ext>
              </a:extLst>
            </p:cNvPr>
            <p:cNvSpPr/>
            <p:nvPr/>
          </p:nvSpPr>
          <p:spPr>
            <a:xfrm>
              <a:off x="1658337" y="1960911"/>
              <a:ext cx="1323930" cy="13125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035875-F921-EC49-A19A-91AAA33327B3}"/>
                </a:ext>
              </a:extLst>
            </p:cNvPr>
            <p:cNvSpPr/>
            <p:nvPr/>
          </p:nvSpPr>
          <p:spPr>
            <a:xfrm>
              <a:off x="7309228" y="1317565"/>
              <a:ext cx="1323930" cy="82801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AC86CE2-0CFB-C945-9555-9228EB37E7C5}"/>
                </a:ext>
              </a:extLst>
            </p:cNvPr>
            <p:cNvSpPr/>
            <p:nvPr/>
          </p:nvSpPr>
          <p:spPr>
            <a:xfrm>
              <a:off x="3527550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1A39C48-AE15-0545-A539-7506DA270DF0}"/>
                </a:ext>
              </a:extLst>
            </p:cNvPr>
            <p:cNvSpPr/>
            <p:nvPr/>
          </p:nvSpPr>
          <p:spPr>
            <a:xfrm>
              <a:off x="7303138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13F39B5A-73BF-B049-BE00-9755CFCC14F8}"/>
                </a:ext>
              </a:extLst>
            </p:cNvPr>
            <p:cNvSpPr txBox="1"/>
            <p:nvPr/>
          </p:nvSpPr>
          <p:spPr>
            <a:xfrm>
              <a:off x="1658337" y="1946591"/>
              <a:ext cx="9316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Object2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0EFD5194-7023-1C42-B8D4-CC44A9D1014F}"/>
                </a:ext>
              </a:extLst>
            </p:cNvPr>
            <p:cNvSpPr txBox="1"/>
            <p:nvPr/>
          </p:nvSpPr>
          <p:spPr>
            <a:xfrm>
              <a:off x="5433925" y="1918813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B7480EB8-0C58-0145-AADD-9564D853F91E}"/>
                </a:ext>
              </a:extLst>
            </p:cNvPr>
            <p:cNvSpPr txBox="1"/>
            <p:nvPr/>
          </p:nvSpPr>
          <p:spPr>
            <a:xfrm>
              <a:off x="2173263" y="228814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4E59C858-9CB2-7142-8B35-4334606BADA1}"/>
                </a:ext>
              </a:extLst>
            </p:cNvPr>
            <p:cNvSpPr txBox="1"/>
            <p:nvPr/>
          </p:nvSpPr>
          <p:spPr>
            <a:xfrm>
              <a:off x="2203620" y="289320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33DD9626-C902-F94B-AA4F-E341D7B17CA1}"/>
                </a:ext>
              </a:extLst>
            </p:cNvPr>
            <p:cNvSpPr txBox="1"/>
            <p:nvPr/>
          </p:nvSpPr>
          <p:spPr>
            <a:xfrm>
              <a:off x="2041151" y="261003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572521A-8188-5747-92E6-3A2A911B3609}"/>
                </a:ext>
              </a:extLst>
            </p:cNvPr>
            <p:cNvSpPr/>
            <p:nvPr/>
          </p:nvSpPr>
          <p:spPr>
            <a:xfrm>
              <a:off x="5415344" y="1975231"/>
              <a:ext cx="1323930" cy="13125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D5A71B1E-5E25-AA49-97DE-4E642070537C}"/>
                </a:ext>
              </a:extLst>
            </p:cNvPr>
            <p:cNvSpPr txBox="1"/>
            <p:nvPr/>
          </p:nvSpPr>
          <p:spPr>
            <a:xfrm>
              <a:off x="5415344" y="1960911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FD0F6BA1-3C51-AA4F-A00F-8E6ECD99AA8A}"/>
                </a:ext>
              </a:extLst>
            </p:cNvPr>
            <p:cNvSpPr txBox="1"/>
            <p:nvPr/>
          </p:nvSpPr>
          <p:spPr>
            <a:xfrm>
              <a:off x="5930270" y="230246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EB62FEB3-1FD3-664C-A0D2-43DC0322F6BB}"/>
                </a:ext>
              </a:extLst>
            </p:cNvPr>
            <p:cNvSpPr txBox="1"/>
            <p:nvPr/>
          </p:nvSpPr>
          <p:spPr>
            <a:xfrm>
              <a:off x="5960627" y="290752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44C39A96-8B9E-064A-9C1A-87E882DB54A3}"/>
                </a:ext>
              </a:extLst>
            </p:cNvPr>
            <p:cNvSpPr txBox="1"/>
            <p:nvPr/>
          </p:nvSpPr>
          <p:spPr>
            <a:xfrm>
              <a:off x="5798158" y="262435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C734D94F-0B4F-FD4C-B91E-356B78198899}"/>
                </a:ext>
              </a:extLst>
            </p:cNvPr>
            <p:cNvCxnSpPr/>
            <p:nvPr/>
          </p:nvCxnSpPr>
          <p:spPr>
            <a:xfrm>
              <a:off x="2982267" y="3135086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>
              <a:extLst>
                <a:ext uri="{FF2B5EF4-FFF2-40B4-BE49-F238E27FC236}">
                  <a16:creationId xmlns:a16="http://schemas.microsoft.com/office/drawing/2014/main" id="{0EBFF8EF-950B-4F4F-9194-538B300E6739}"/>
                </a:ext>
              </a:extLst>
            </p:cNvPr>
            <p:cNvCxnSpPr/>
            <p:nvPr/>
          </p:nvCxnSpPr>
          <p:spPr>
            <a:xfrm>
              <a:off x="6748524" y="3166189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eur en angle 24">
              <a:extLst>
                <a:ext uri="{FF2B5EF4-FFF2-40B4-BE49-F238E27FC236}">
                  <a16:creationId xmlns:a16="http://schemas.microsoft.com/office/drawing/2014/main" id="{9B2AA582-6B71-104C-8101-F9E16E9DFA07}"/>
                </a:ext>
              </a:extLst>
            </p:cNvPr>
            <p:cNvCxnSpPr>
              <a:cxnSpLocks/>
              <a:stCxn id="13" idx="3"/>
              <a:endCxn id="7" idx="1"/>
            </p:cNvCxnSpPr>
            <p:nvPr/>
          </p:nvCxnSpPr>
          <p:spPr>
            <a:xfrm flipV="1">
              <a:off x="2982267" y="1731571"/>
              <a:ext cx="4326961" cy="741240"/>
            </a:xfrm>
            <a:prstGeom prst="bentConnector3">
              <a:avLst>
                <a:gd name="adj1" fmla="val 2929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eur en angle 31">
              <a:extLst>
                <a:ext uri="{FF2B5EF4-FFF2-40B4-BE49-F238E27FC236}">
                  <a16:creationId xmlns:a16="http://schemas.microsoft.com/office/drawing/2014/main" id="{46A9C54B-D4F1-9944-8FFF-2768584D7475}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V="1">
              <a:off x="6739274" y="1731571"/>
              <a:ext cx="281891" cy="755560"/>
            </a:xfrm>
            <a:prstGeom prst="bentConnector2">
              <a:avLst/>
            </a:prstGeom>
            <a:ln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avec flèche 34">
              <a:extLst>
                <a:ext uri="{FF2B5EF4-FFF2-40B4-BE49-F238E27FC236}">
                  <a16:creationId xmlns:a16="http://schemas.microsoft.com/office/drawing/2014/main" id="{76D068A2-1F64-384A-AC3A-DBB38CF3894C}"/>
                </a:ext>
              </a:extLst>
            </p:cNvPr>
            <p:cNvCxnSpPr>
              <a:stCxn id="20" idx="3"/>
            </p:cNvCxnSpPr>
            <p:nvPr/>
          </p:nvCxnSpPr>
          <p:spPr>
            <a:xfrm flipV="1">
              <a:off x="6721552" y="2794698"/>
              <a:ext cx="572255" cy="143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B87BE83E-70B2-A648-A932-5F55343643B7}"/>
                </a:ext>
              </a:extLst>
            </p:cNvPr>
            <p:cNvSpPr txBox="1"/>
            <p:nvPr/>
          </p:nvSpPr>
          <p:spPr>
            <a:xfrm>
              <a:off x="7283049" y="2606434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grpSp>
          <p:nvGrpSpPr>
            <p:cNvPr id="49" name="Groupe 48">
              <a:extLst>
                <a:ext uri="{FF2B5EF4-FFF2-40B4-BE49-F238E27FC236}">
                  <a16:creationId xmlns:a16="http://schemas.microsoft.com/office/drawing/2014/main" id="{7340DFE5-0EED-8E42-8F96-DF977EC51474}"/>
                </a:ext>
              </a:extLst>
            </p:cNvPr>
            <p:cNvGrpSpPr/>
            <p:nvPr/>
          </p:nvGrpSpPr>
          <p:grpSpPr>
            <a:xfrm>
              <a:off x="2964545" y="2794698"/>
              <a:ext cx="5000558" cy="1299076"/>
              <a:chOff x="2964545" y="2794698"/>
              <a:chExt cx="5000558" cy="1299076"/>
            </a:xfrm>
          </p:grpSpPr>
          <p:cxnSp>
            <p:nvCxnSpPr>
              <p:cNvPr id="40" name="Connecteur en angle 39">
                <a:extLst>
                  <a:ext uri="{FF2B5EF4-FFF2-40B4-BE49-F238E27FC236}">
                    <a16:creationId xmlns:a16="http://schemas.microsoft.com/office/drawing/2014/main" id="{1AF67A21-91F9-C44C-9737-B67E1807E017}"/>
                  </a:ext>
                </a:extLst>
              </p:cNvPr>
              <p:cNvCxnSpPr>
                <a:cxnSpLocks/>
                <a:stCxn id="15" idx="3"/>
              </p:cNvCxnSpPr>
              <p:nvPr/>
            </p:nvCxnSpPr>
            <p:spPr>
              <a:xfrm>
                <a:off x="2964545" y="2794698"/>
                <a:ext cx="5000558" cy="1299076"/>
              </a:xfrm>
              <a:prstGeom prst="bentConnector3">
                <a:avLst>
                  <a:gd name="adj1" fmla="val 46343"/>
                </a:avLst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necteur droit 47">
                <a:extLst>
                  <a:ext uri="{FF2B5EF4-FFF2-40B4-BE49-F238E27FC236}">
                    <a16:creationId xmlns:a16="http://schemas.microsoft.com/office/drawing/2014/main" id="{89A2AADB-2AE0-8942-A07F-3DE1E83A97CA}"/>
                  </a:ext>
                </a:extLst>
              </p:cNvPr>
              <p:cNvCxnSpPr>
                <a:stCxn id="9" idx="2"/>
              </p:cNvCxnSpPr>
              <p:nvPr/>
            </p:nvCxnSpPr>
            <p:spPr>
              <a:xfrm>
                <a:off x="7965103" y="3821007"/>
                <a:ext cx="0" cy="272767"/>
              </a:xfrm>
              <a:prstGeom prst="line">
                <a:avLst/>
              </a:prstGeom>
              <a:ln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2" name="ZoneTexte 51">
              <a:extLst>
                <a:ext uri="{FF2B5EF4-FFF2-40B4-BE49-F238E27FC236}">
                  <a16:creationId xmlns:a16="http://schemas.microsoft.com/office/drawing/2014/main" id="{8D793BE5-2000-B340-AD5B-BC6E0971738D}"/>
                </a:ext>
              </a:extLst>
            </p:cNvPr>
            <p:cNvSpPr txBox="1"/>
            <p:nvPr/>
          </p:nvSpPr>
          <p:spPr>
            <a:xfrm>
              <a:off x="3556150" y="2975766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var2</a:t>
              </a:r>
            </a:p>
          </p:txBody>
        </p: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A983A323-53DE-C74B-A4DF-1E0DDD99CDEF}"/>
                </a:ext>
              </a:extLst>
            </p:cNvPr>
            <p:cNvSpPr txBox="1"/>
            <p:nvPr/>
          </p:nvSpPr>
          <p:spPr>
            <a:xfrm>
              <a:off x="7303057" y="2947738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var1</a:t>
              </a:r>
            </a:p>
          </p:txBody>
        </p:sp>
        <p:sp>
          <p:nvSpPr>
            <p:cNvPr id="54" name="ZoneTexte 53">
              <a:extLst>
                <a:ext uri="{FF2B5EF4-FFF2-40B4-BE49-F238E27FC236}">
                  <a16:creationId xmlns:a16="http://schemas.microsoft.com/office/drawing/2014/main" id="{418D2FB3-2BF4-4F49-8DF5-8E90A18C4EC6}"/>
                </a:ext>
              </a:extLst>
            </p:cNvPr>
            <p:cNvSpPr txBox="1"/>
            <p:nvPr/>
          </p:nvSpPr>
          <p:spPr>
            <a:xfrm>
              <a:off x="4026779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55" name="ZoneTexte 54">
              <a:extLst>
                <a:ext uri="{FF2B5EF4-FFF2-40B4-BE49-F238E27FC236}">
                  <a16:creationId xmlns:a16="http://schemas.microsoft.com/office/drawing/2014/main" id="{2BF13B9A-74AC-874E-988C-9C333334B0BD}"/>
                </a:ext>
              </a:extLst>
            </p:cNvPr>
            <p:cNvSpPr txBox="1"/>
            <p:nvPr/>
          </p:nvSpPr>
          <p:spPr>
            <a:xfrm>
              <a:off x="7802708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grpSp>
          <p:nvGrpSpPr>
            <p:cNvPr id="67" name="Groupe 66">
              <a:extLst>
                <a:ext uri="{FF2B5EF4-FFF2-40B4-BE49-F238E27FC236}">
                  <a16:creationId xmlns:a16="http://schemas.microsoft.com/office/drawing/2014/main" id="{F7191585-5E43-4947-B6EE-C881F2890A11}"/>
                </a:ext>
              </a:extLst>
            </p:cNvPr>
            <p:cNvGrpSpPr/>
            <p:nvPr/>
          </p:nvGrpSpPr>
          <p:grpSpPr>
            <a:xfrm>
              <a:off x="2320301" y="3273474"/>
              <a:ext cx="2649733" cy="683916"/>
              <a:chOff x="2320301" y="3273474"/>
              <a:chExt cx="2649733" cy="683916"/>
            </a:xfrm>
          </p:grpSpPr>
          <p:cxnSp>
            <p:nvCxnSpPr>
              <p:cNvPr id="57" name="Connecteur en angle 56">
                <a:extLst>
                  <a:ext uri="{FF2B5EF4-FFF2-40B4-BE49-F238E27FC236}">
                    <a16:creationId xmlns:a16="http://schemas.microsoft.com/office/drawing/2014/main" id="{17DEEB61-3989-1842-A29F-586A9EE5068D}"/>
                  </a:ext>
                </a:extLst>
              </p:cNvPr>
              <p:cNvCxnSpPr>
                <a:stCxn id="54" idx="3"/>
              </p:cNvCxnSpPr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Connecteur en angle 60">
                <a:extLst>
                  <a:ext uri="{FF2B5EF4-FFF2-40B4-BE49-F238E27FC236}">
                    <a16:creationId xmlns:a16="http://schemas.microsoft.com/office/drawing/2014/main" id="{8D343D83-5D7B-7849-92BB-939D38F03B92}"/>
                  </a:ext>
                </a:extLst>
              </p:cNvPr>
              <p:cNvCxnSpPr>
                <a:cxnSpLocks/>
                <a:stCxn id="5" idx="2"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" name="Groupe 67">
              <a:extLst>
                <a:ext uri="{FF2B5EF4-FFF2-40B4-BE49-F238E27FC236}">
                  <a16:creationId xmlns:a16="http://schemas.microsoft.com/office/drawing/2014/main" id="{73577910-A03F-5141-B52A-717005DB72F2}"/>
                </a:ext>
              </a:extLst>
            </p:cNvPr>
            <p:cNvGrpSpPr/>
            <p:nvPr/>
          </p:nvGrpSpPr>
          <p:grpSpPr>
            <a:xfrm>
              <a:off x="6111743" y="3292065"/>
              <a:ext cx="2649733" cy="683916"/>
              <a:chOff x="2320301" y="3273474"/>
              <a:chExt cx="2649733" cy="683916"/>
            </a:xfrm>
          </p:grpSpPr>
          <p:cxnSp>
            <p:nvCxnSpPr>
              <p:cNvPr id="69" name="Connecteur en angle 68">
                <a:extLst>
                  <a:ext uri="{FF2B5EF4-FFF2-40B4-BE49-F238E27FC236}">
                    <a16:creationId xmlns:a16="http://schemas.microsoft.com/office/drawing/2014/main" id="{687B7D34-5081-E74D-8D4F-6E2D4F0A5C68}"/>
                  </a:ext>
                </a:extLst>
              </p:cNvPr>
              <p:cNvCxnSpPr/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Connecteur en angle 69">
                <a:extLst>
                  <a:ext uri="{FF2B5EF4-FFF2-40B4-BE49-F238E27FC236}">
                    <a16:creationId xmlns:a16="http://schemas.microsoft.com/office/drawing/2014/main" id="{60302732-7720-4044-AED3-AE74902941BB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ZoneTexte 71">
              <a:extLst>
                <a:ext uri="{FF2B5EF4-FFF2-40B4-BE49-F238E27FC236}">
                  <a16:creationId xmlns:a16="http://schemas.microsoft.com/office/drawing/2014/main" id="{0D99B62E-B69B-6446-9973-7B4383079862}"/>
                </a:ext>
              </a:extLst>
            </p:cNvPr>
            <p:cNvSpPr txBox="1"/>
            <p:nvPr/>
          </p:nvSpPr>
          <p:spPr>
            <a:xfrm>
              <a:off x="3852769" y="3515444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73" name="ZoneTexte 72">
              <a:extLst>
                <a:ext uri="{FF2B5EF4-FFF2-40B4-BE49-F238E27FC236}">
                  <a16:creationId xmlns:a16="http://schemas.microsoft.com/office/drawing/2014/main" id="{9083F82B-1A20-3647-A90B-3DF5DDA00F84}"/>
                </a:ext>
              </a:extLst>
            </p:cNvPr>
            <p:cNvSpPr txBox="1"/>
            <p:nvPr/>
          </p:nvSpPr>
          <p:spPr>
            <a:xfrm>
              <a:off x="7629294" y="3524851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75" name="ZoneTexte 74">
              <a:extLst>
                <a:ext uri="{FF2B5EF4-FFF2-40B4-BE49-F238E27FC236}">
                  <a16:creationId xmlns:a16="http://schemas.microsoft.com/office/drawing/2014/main" id="{1F0C472C-EFCF-EB43-B271-C0D5D6DF3801}"/>
                </a:ext>
              </a:extLst>
            </p:cNvPr>
            <p:cNvSpPr txBox="1"/>
            <p:nvPr/>
          </p:nvSpPr>
          <p:spPr>
            <a:xfrm>
              <a:off x="7754537" y="1687101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76" name="ZoneTexte 75">
              <a:extLst>
                <a:ext uri="{FF2B5EF4-FFF2-40B4-BE49-F238E27FC236}">
                  <a16:creationId xmlns:a16="http://schemas.microsoft.com/office/drawing/2014/main" id="{82A88334-4E8D-A84D-91B2-EBDC378C1786}"/>
                </a:ext>
              </a:extLst>
            </p:cNvPr>
            <p:cNvSpPr txBox="1"/>
            <p:nvPr/>
          </p:nvSpPr>
          <p:spPr>
            <a:xfrm>
              <a:off x="7283049" y="1322439"/>
              <a:ext cx="11535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err="1">
                  <a:solidFill>
                    <a:schemeClr val="bg1"/>
                  </a:solidFill>
                </a:rPr>
                <a:t>Metatable</a:t>
              </a:r>
              <a:endParaRPr lang="en-US" u="sng" dirty="0">
                <a:solidFill>
                  <a:schemeClr val="bg1"/>
                </a:solidFill>
              </a:endParaRPr>
            </a:p>
          </p:txBody>
        </p:sp>
        <p:cxnSp>
          <p:nvCxnSpPr>
            <p:cNvPr id="78" name="Connecteur droit avec flèche 77">
              <a:extLst>
                <a:ext uri="{FF2B5EF4-FFF2-40B4-BE49-F238E27FC236}">
                  <a16:creationId xmlns:a16="http://schemas.microsoft.com/office/drawing/2014/main" id="{A6DD085C-2439-1942-8FDE-50A0E09AF245}"/>
                </a:ext>
              </a:extLst>
            </p:cNvPr>
            <p:cNvCxnSpPr>
              <a:cxnSpLocks/>
            </p:cNvCxnSpPr>
            <p:nvPr/>
          </p:nvCxnSpPr>
          <p:spPr>
            <a:xfrm>
              <a:off x="8644478" y="1871767"/>
              <a:ext cx="2764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ZoneTexte 80">
              <a:extLst>
                <a:ext uri="{FF2B5EF4-FFF2-40B4-BE49-F238E27FC236}">
                  <a16:creationId xmlns:a16="http://schemas.microsoft.com/office/drawing/2014/main" id="{10622893-BFC5-B743-9823-3FB6F9B0DD76}"/>
                </a:ext>
              </a:extLst>
            </p:cNvPr>
            <p:cNvSpPr txBox="1"/>
            <p:nvPr/>
          </p:nvSpPr>
          <p:spPr>
            <a:xfrm>
              <a:off x="8839481" y="1687101"/>
              <a:ext cx="1064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__index()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6032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e 69">
            <a:extLst>
              <a:ext uri="{FF2B5EF4-FFF2-40B4-BE49-F238E27FC236}">
                <a16:creationId xmlns:a16="http://schemas.microsoft.com/office/drawing/2014/main" id="{3B11D124-AB8A-4C4B-B406-6F36A2F5BA73}"/>
              </a:ext>
            </a:extLst>
          </p:cNvPr>
          <p:cNvGrpSpPr/>
          <p:nvPr/>
        </p:nvGrpSpPr>
        <p:grpSpPr>
          <a:xfrm>
            <a:off x="1566404" y="1344326"/>
            <a:ext cx="8306540" cy="3741339"/>
            <a:chOff x="1597400" y="352435"/>
            <a:chExt cx="8306540" cy="37413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FCB16CD-7948-1842-B883-EA449500427A}"/>
                </a:ext>
              </a:extLst>
            </p:cNvPr>
            <p:cNvSpPr/>
            <p:nvPr/>
          </p:nvSpPr>
          <p:spPr>
            <a:xfrm>
              <a:off x="1658337" y="1871767"/>
              <a:ext cx="1323930" cy="140170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CAAE85-F3FA-3B47-AB1F-573E931FBC51}"/>
                </a:ext>
              </a:extLst>
            </p:cNvPr>
            <p:cNvSpPr/>
            <p:nvPr/>
          </p:nvSpPr>
          <p:spPr>
            <a:xfrm>
              <a:off x="7309228" y="1317565"/>
              <a:ext cx="1323930" cy="82801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E724F07-5C52-E741-AA50-F62953F1B2D7}"/>
                </a:ext>
              </a:extLst>
            </p:cNvPr>
            <p:cNvSpPr/>
            <p:nvPr/>
          </p:nvSpPr>
          <p:spPr>
            <a:xfrm>
              <a:off x="3527550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6827E20-8F0C-8A40-89C9-5F9D677AF87C}"/>
                </a:ext>
              </a:extLst>
            </p:cNvPr>
            <p:cNvSpPr/>
            <p:nvPr/>
          </p:nvSpPr>
          <p:spPr>
            <a:xfrm>
              <a:off x="7303138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0DB54213-3C4F-5241-9334-E88A23C876C3}"/>
                </a:ext>
              </a:extLst>
            </p:cNvPr>
            <p:cNvSpPr txBox="1"/>
            <p:nvPr/>
          </p:nvSpPr>
          <p:spPr>
            <a:xfrm>
              <a:off x="1597400" y="1796521"/>
              <a:ext cx="9316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Object2</a:t>
              </a: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DB02B4F1-56AF-9748-820D-129676C03E03}"/>
                </a:ext>
              </a:extLst>
            </p:cNvPr>
            <p:cNvSpPr txBox="1"/>
            <p:nvPr/>
          </p:nvSpPr>
          <p:spPr>
            <a:xfrm>
              <a:off x="5433925" y="1918813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8A6ED02B-D5C6-0642-A314-D80ED913B6AC}"/>
                </a:ext>
              </a:extLst>
            </p:cNvPr>
            <p:cNvSpPr txBox="1"/>
            <p:nvPr/>
          </p:nvSpPr>
          <p:spPr>
            <a:xfrm>
              <a:off x="2173263" y="228814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BAF7CC5D-20DE-7D40-9CCB-B009F531C27A}"/>
                </a:ext>
              </a:extLst>
            </p:cNvPr>
            <p:cNvSpPr txBox="1"/>
            <p:nvPr/>
          </p:nvSpPr>
          <p:spPr>
            <a:xfrm>
              <a:off x="2203620" y="289320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B200CD8B-0916-9E49-B926-E76FC63CE649}"/>
                </a:ext>
              </a:extLst>
            </p:cNvPr>
            <p:cNvSpPr txBox="1"/>
            <p:nvPr/>
          </p:nvSpPr>
          <p:spPr>
            <a:xfrm>
              <a:off x="2041151" y="261003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D3F30AE-7FC3-6841-9380-9AFFFB7A0E6E}"/>
                </a:ext>
              </a:extLst>
            </p:cNvPr>
            <p:cNvSpPr/>
            <p:nvPr/>
          </p:nvSpPr>
          <p:spPr>
            <a:xfrm>
              <a:off x="5415344" y="1871767"/>
              <a:ext cx="1323930" cy="14160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EA973ECE-FC65-0945-AA2F-31FC003C4062}"/>
                </a:ext>
              </a:extLst>
            </p:cNvPr>
            <p:cNvSpPr txBox="1"/>
            <p:nvPr/>
          </p:nvSpPr>
          <p:spPr>
            <a:xfrm>
              <a:off x="5357451" y="1797520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3F569323-11D8-CE49-9C58-5766B894259A}"/>
                </a:ext>
              </a:extLst>
            </p:cNvPr>
            <p:cNvSpPr txBox="1"/>
            <p:nvPr/>
          </p:nvSpPr>
          <p:spPr>
            <a:xfrm>
              <a:off x="5930270" y="230246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356E0DFC-5F37-D34D-835E-3720B2EE44F0}"/>
                </a:ext>
              </a:extLst>
            </p:cNvPr>
            <p:cNvSpPr txBox="1"/>
            <p:nvPr/>
          </p:nvSpPr>
          <p:spPr>
            <a:xfrm>
              <a:off x="5960627" y="290752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D4BA7A3D-92E8-AA47-9F0C-5271AF26F743}"/>
                </a:ext>
              </a:extLst>
            </p:cNvPr>
            <p:cNvSpPr txBox="1"/>
            <p:nvPr/>
          </p:nvSpPr>
          <p:spPr>
            <a:xfrm>
              <a:off x="5798158" y="262435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D2A95D14-3EF9-8B4F-AD0B-8F52C83759B2}"/>
                </a:ext>
              </a:extLst>
            </p:cNvPr>
            <p:cNvCxnSpPr/>
            <p:nvPr/>
          </p:nvCxnSpPr>
          <p:spPr>
            <a:xfrm>
              <a:off x="2982267" y="3135086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06EBC70E-CE6B-6445-85BF-F5C06FCDCF24}"/>
                </a:ext>
              </a:extLst>
            </p:cNvPr>
            <p:cNvCxnSpPr/>
            <p:nvPr/>
          </p:nvCxnSpPr>
          <p:spPr>
            <a:xfrm>
              <a:off x="6748524" y="3166189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en angle 20">
              <a:extLst>
                <a:ext uri="{FF2B5EF4-FFF2-40B4-BE49-F238E27FC236}">
                  <a16:creationId xmlns:a16="http://schemas.microsoft.com/office/drawing/2014/main" id="{2773BAE3-81AA-6C4B-91D9-47594EF1D097}"/>
                </a:ext>
              </a:extLst>
            </p:cNvPr>
            <p:cNvCxnSpPr>
              <a:cxnSpLocks/>
              <a:stCxn id="11" idx="3"/>
              <a:endCxn id="6" idx="1"/>
            </p:cNvCxnSpPr>
            <p:nvPr/>
          </p:nvCxnSpPr>
          <p:spPr>
            <a:xfrm flipV="1">
              <a:off x="2982267" y="1731571"/>
              <a:ext cx="4326961" cy="741240"/>
            </a:xfrm>
            <a:prstGeom prst="bentConnector3">
              <a:avLst>
                <a:gd name="adj1" fmla="val 2929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cteur en angle 21">
              <a:extLst>
                <a:ext uri="{FF2B5EF4-FFF2-40B4-BE49-F238E27FC236}">
                  <a16:creationId xmlns:a16="http://schemas.microsoft.com/office/drawing/2014/main" id="{9D5E5301-6B2E-F545-BBD0-944BDC4740AD}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 flipV="1">
              <a:off x="6739274" y="1731571"/>
              <a:ext cx="281891" cy="755560"/>
            </a:xfrm>
            <a:prstGeom prst="bentConnector2">
              <a:avLst/>
            </a:prstGeom>
            <a:ln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>
              <a:extLst>
                <a:ext uri="{FF2B5EF4-FFF2-40B4-BE49-F238E27FC236}">
                  <a16:creationId xmlns:a16="http://schemas.microsoft.com/office/drawing/2014/main" id="{7EB69522-9868-7447-BA79-D82E1AE41DFC}"/>
                </a:ext>
              </a:extLst>
            </p:cNvPr>
            <p:cNvCxnSpPr>
              <a:stCxn id="18" idx="3"/>
            </p:cNvCxnSpPr>
            <p:nvPr/>
          </p:nvCxnSpPr>
          <p:spPr>
            <a:xfrm flipV="1">
              <a:off x="6721552" y="2794698"/>
              <a:ext cx="572255" cy="143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294E51EE-14F4-E940-A9B7-0290ABD0F62D}"/>
                </a:ext>
              </a:extLst>
            </p:cNvPr>
            <p:cNvSpPr txBox="1"/>
            <p:nvPr/>
          </p:nvSpPr>
          <p:spPr>
            <a:xfrm>
              <a:off x="7283049" y="2606434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grpSp>
          <p:nvGrpSpPr>
            <p:cNvPr id="25" name="Groupe 24">
              <a:extLst>
                <a:ext uri="{FF2B5EF4-FFF2-40B4-BE49-F238E27FC236}">
                  <a16:creationId xmlns:a16="http://schemas.microsoft.com/office/drawing/2014/main" id="{6201D035-32C3-D746-A4D1-A35BDCD1B49A}"/>
                </a:ext>
              </a:extLst>
            </p:cNvPr>
            <p:cNvGrpSpPr/>
            <p:nvPr/>
          </p:nvGrpSpPr>
          <p:grpSpPr>
            <a:xfrm>
              <a:off x="2964545" y="2794698"/>
              <a:ext cx="5000558" cy="1299076"/>
              <a:chOff x="2964545" y="2794698"/>
              <a:chExt cx="5000558" cy="1299076"/>
            </a:xfrm>
          </p:grpSpPr>
          <p:cxnSp>
            <p:nvCxnSpPr>
              <p:cNvPr id="42" name="Connecteur en angle 41">
                <a:extLst>
                  <a:ext uri="{FF2B5EF4-FFF2-40B4-BE49-F238E27FC236}">
                    <a16:creationId xmlns:a16="http://schemas.microsoft.com/office/drawing/2014/main" id="{BF4CA497-B956-0447-9F96-D8021FC4A1C5}"/>
                  </a:ext>
                </a:extLst>
              </p:cNvPr>
              <p:cNvCxnSpPr>
                <a:cxnSpLocks/>
                <a:stCxn id="13" idx="3"/>
              </p:cNvCxnSpPr>
              <p:nvPr/>
            </p:nvCxnSpPr>
            <p:spPr>
              <a:xfrm>
                <a:off x="2964545" y="2794698"/>
                <a:ext cx="5000558" cy="1299076"/>
              </a:xfrm>
              <a:prstGeom prst="bentConnector3">
                <a:avLst>
                  <a:gd name="adj1" fmla="val 46343"/>
                </a:avLst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Connecteur droit 42">
                <a:extLst>
                  <a:ext uri="{FF2B5EF4-FFF2-40B4-BE49-F238E27FC236}">
                    <a16:creationId xmlns:a16="http://schemas.microsoft.com/office/drawing/2014/main" id="{89CDD048-76B3-C043-8D19-2E96C92A2C3B}"/>
                  </a:ext>
                </a:extLst>
              </p:cNvPr>
              <p:cNvCxnSpPr>
                <a:stCxn id="8" idx="2"/>
              </p:cNvCxnSpPr>
              <p:nvPr/>
            </p:nvCxnSpPr>
            <p:spPr>
              <a:xfrm>
                <a:off x="7965103" y="3821007"/>
                <a:ext cx="0" cy="272767"/>
              </a:xfrm>
              <a:prstGeom prst="line">
                <a:avLst/>
              </a:prstGeom>
              <a:ln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F88C2AED-7163-CF41-A59F-2F60C015DF86}"/>
                </a:ext>
              </a:extLst>
            </p:cNvPr>
            <p:cNvSpPr txBox="1"/>
            <p:nvPr/>
          </p:nvSpPr>
          <p:spPr>
            <a:xfrm>
              <a:off x="3556150" y="2975766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var2</a:t>
              </a:r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F45FA480-D67E-4743-8B84-80CA6F08014C}"/>
                </a:ext>
              </a:extLst>
            </p:cNvPr>
            <p:cNvSpPr txBox="1"/>
            <p:nvPr/>
          </p:nvSpPr>
          <p:spPr>
            <a:xfrm>
              <a:off x="7303057" y="2947738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var1</a:t>
              </a: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EA067389-6B1D-4B4D-B8DC-E4D369E5FEF6}"/>
                </a:ext>
              </a:extLst>
            </p:cNvPr>
            <p:cNvSpPr txBox="1"/>
            <p:nvPr/>
          </p:nvSpPr>
          <p:spPr>
            <a:xfrm>
              <a:off x="4026779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53A9300A-28EC-9B48-9763-66C0DEAC78FF}"/>
                </a:ext>
              </a:extLst>
            </p:cNvPr>
            <p:cNvSpPr txBox="1"/>
            <p:nvPr/>
          </p:nvSpPr>
          <p:spPr>
            <a:xfrm>
              <a:off x="7802708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grpSp>
          <p:nvGrpSpPr>
            <p:cNvPr id="30" name="Groupe 29">
              <a:extLst>
                <a:ext uri="{FF2B5EF4-FFF2-40B4-BE49-F238E27FC236}">
                  <a16:creationId xmlns:a16="http://schemas.microsoft.com/office/drawing/2014/main" id="{E1744946-E621-AA46-8C99-CA3F40700923}"/>
                </a:ext>
              </a:extLst>
            </p:cNvPr>
            <p:cNvGrpSpPr/>
            <p:nvPr/>
          </p:nvGrpSpPr>
          <p:grpSpPr>
            <a:xfrm>
              <a:off x="2320302" y="3273474"/>
              <a:ext cx="2649732" cy="683916"/>
              <a:chOff x="2320302" y="3273474"/>
              <a:chExt cx="2649732" cy="683916"/>
            </a:xfrm>
          </p:grpSpPr>
          <p:cxnSp>
            <p:nvCxnSpPr>
              <p:cNvPr id="40" name="Connecteur en angle 39">
                <a:extLst>
                  <a:ext uri="{FF2B5EF4-FFF2-40B4-BE49-F238E27FC236}">
                    <a16:creationId xmlns:a16="http://schemas.microsoft.com/office/drawing/2014/main" id="{A6A69E92-D43D-C243-9643-AB880BB51583}"/>
                  </a:ext>
                </a:extLst>
              </p:cNvPr>
              <p:cNvCxnSpPr>
                <a:stCxn id="28" idx="3"/>
              </p:cNvCxnSpPr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necteur en angle 40">
                <a:extLst>
                  <a:ext uri="{FF2B5EF4-FFF2-40B4-BE49-F238E27FC236}">
                    <a16:creationId xmlns:a16="http://schemas.microsoft.com/office/drawing/2014/main" id="{AD61CEC0-6CE2-3049-B30D-D4C44FC28F0F}"/>
                  </a:ext>
                </a:extLst>
              </p:cNvPr>
              <p:cNvCxnSpPr>
                <a:cxnSpLocks/>
                <a:stCxn id="5" idx="2"/>
              </p:cNvCxnSpPr>
              <p:nvPr/>
            </p:nvCxnSpPr>
            <p:spPr>
              <a:xfrm rot="16200000" flipH="1">
                <a:off x="3303210" y="2290566"/>
                <a:ext cx="683916" cy="2649732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oupe 30">
              <a:extLst>
                <a:ext uri="{FF2B5EF4-FFF2-40B4-BE49-F238E27FC236}">
                  <a16:creationId xmlns:a16="http://schemas.microsoft.com/office/drawing/2014/main" id="{DC0D50AE-B8B8-FA4E-9610-4F9569DB0D55}"/>
                </a:ext>
              </a:extLst>
            </p:cNvPr>
            <p:cNvGrpSpPr/>
            <p:nvPr/>
          </p:nvGrpSpPr>
          <p:grpSpPr>
            <a:xfrm>
              <a:off x="6111743" y="3292065"/>
              <a:ext cx="2649733" cy="683916"/>
              <a:chOff x="2320301" y="3273474"/>
              <a:chExt cx="2649733" cy="683916"/>
            </a:xfrm>
          </p:grpSpPr>
          <p:cxnSp>
            <p:nvCxnSpPr>
              <p:cNvPr id="38" name="Connecteur en angle 37">
                <a:extLst>
                  <a:ext uri="{FF2B5EF4-FFF2-40B4-BE49-F238E27FC236}">
                    <a16:creationId xmlns:a16="http://schemas.microsoft.com/office/drawing/2014/main" id="{1971DDEB-7B6A-7C4F-B822-D3CAA7CB20CD}"/>
                  </a:ext>
                </a:extLst>
              </p:cNvPr>
              <p:cNvCxnSpPr/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necteur en angle 38">
                <a:extLst>
                  <a:ext uri="{FF2B5EF4-FFF2-40B4-BE49-F238E27FC236}">
                    <a16:creationId xmlns:a16="http://schemas.microsoft.com/office/drawing/2014/main" id="{10E52633-22A2-7C46-BB51-510BF1E6A0D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C413FF47-B007-4E42-876F-5E639FA0F3C9}"/>
                </a:ext>
              </a:extLst>
            </p:cNvPr>
            <p:cNvSpPr txBox="1"/>
            <p:nvPr/>
          </p:nvSpPr>
          <p:spPr>
            <a:xfrm>
              <a:off x="3852769" y="3515444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2036445E-F192-BD47-910C-100C8E2725E9}"/>
                </a:ext>
              </a:extLst>
            </p:cNvPr>
            <p:cNvSpPr txBox="1"/>
            <p:nvPr/>
          </p:nvSpPr>
          <p:spPr>
            <a:xfrm>
              <a:off x="7629294" y="3524851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2F12D768-9B07-634A-B953-EFE68FC37910}"/>
                </a:ext>
              </a:extLst>
            </p:cNvPr>
            <p:cNvSpPr txBox="1"/>
            <p:nvPr/>
          </p:nvSpPr>
          <p:spPr>
            <a:xfrm>
              <a:off x="7754537" y="1687101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60BA08BD-DCB9-A047-88B4-A3178CD49C36}"/>
                </a:ext>
              </a:extLst>
            </p:cNvPr>
            <p:cNvSpPr txBox="1"/>
            <p:nvPr/>
          </p:nvSpPr>
          <p:spPr>
            <a:xfrm>
              <a:off x="7283049" y="1322439"/>
              <a:ext cx="11535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err="1">
                  <a:solidFill>
                    <a:schemeClr val="bg1"/>
                  </a:solidFill>
                </a:rPr>
                <a:t>Metatable</a:t>
              </a:r>
              <a:endParaRPr lang="en-US" u="sng" dirty="0">
                <a:solidFill>
                  <a:schemeClr val="bg1"/>
                </a:solidFill>
              </a:endParaRPr>
            </a:p>
          </p:txBody>
        </p:sp>
        <p:cxnSp>
          <p:nvCxnSpPr>
            <p:cNvPr id="36" name="Connecteur droit avec flèche 35">
              <a:extLst>
                <a:ext uri="{FF2B5EF4-FFF2-40B4-BE49-F238E27FC236}">
                  <a16:creationId xmlns:a16="http://schemas.microsoft.com/office/drawing/2014/main" id="{F86B50D9-50F2-834F-BD72-A7BF6DE052B9}"/>
                </a:ext>
              </a:extLst>
            </p:cNvPr>
            <p:cNvCxnSpPr>
              <a:cxnSpLocks/>
            </p:cNvCxnSpPr>
            <p:nvPr/>
          </p:nvCxnSpPr>
          <p:spPr>
            <a:xfrm>
              <a:off x="8644478" y="1871767"/>
              <a:ext cx="2764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0C4A2487-C7C5-5F4C-90CC-009DDBB341EA}"/>
                </a:ext>
              </a:extLst>
            </p:cNvPr>
            <p:cNvSpPr txBox="1"/>
            <p:nvPr/>
          </p:nvSpPr>
          <p:spPr>
            <a:xfrm>
              <a:off x="8839481" y="1687101"/>
              <a:ext cx="1064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__index()</a:t>
              </a:r>
            </a:p>
          </p:txBody>
        </p:sp>
        <p:sp>
          <p:nvSpPr>
            <p:cNvPr id="46" name="ZoneTexte 45">
              <a:extLst>
                <a:ext uri="{FF2B5EF4-FFF2-40B4-BE49-F238E27FC236}">
                  <a16:creationId xmlns:a16="http://schemas.microsoft.com/office/drawing/2014/main" id="{C36FBAD6-2D8A-9A4E-A9BD-4A3B3B117D10}"/>
                </a:ext>
              </a:extLst>
            </p:cNvPr>
            <p:cNvSpPr txBox="1"/>
            <p:nvPr/>
          </p:nvSpPr>
          <p:spPr>
            <a:xfrm>
              <a:off x="2211946" y="1988162"/>
              <a:ext cx="7965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mth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51418050-D446-CD43-A3E0-A1DE54E22193}"/>
                </a:ext>
              </a:extLst>
            </p:cNvPr>
            <p:cNvSpPr/>
            <p:nvPr/>
          </p:nvSpPr>
          <p:spPr>
            <a:xfrm>
              <a:off x="7303138" y="352435"/>
              <a:ext cx="1323930" cy="828012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ZoneTexte 48">
              <a:extLst>
                <a:ext uri="{FF2B5EF4-FFF2-40B4-BE49-F238E27FC236}">
                  <a16:creationId xmlns:a16="http://schemas.microsoft.com/office/drawing/2014/main" id="{D7D570D3-8CF2-4E44-A81E-0523C8474DF2}"/>
                </a:ext>
              </a:extLst>
            </p:cNvPr>
            <p:cNvSpPr txBox="1"/>
            <p:nvPr/>
          </p:nvSpPr>
          <p:spPr>
            <a:xfrm>
              <a:off x="7471915" y="581775"/>
              <a:ext cx="1028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Methods</a:t>
              </a:r>
            </a:p>
          </p:txBody>
        </p:sp>
        <p:sp>
          <p:nvSpPr>
            <p:cNvPr id="51" name="ZoneTexte 50">
              <a:extLst>
                <a:ext uri="{FF2B5EF4-FFF2-40B4-BE49-F238E27FC236}">
                  <a16:creationId xmlns:a16="http://schemas.microsoft.com/office/drawing/2014/main" id="{EB8F7D54-C290-1242-B949-A80795D5460B}"/>
                </a:ext>
              </a:extLst>
            </p:cNvPr>
            <p:cNvSpPr txBox="1"/>
            <p:nvPr/>
          </p:nvSpPr>
          <p:spPr>
            <a:xfrm>
              <a:off x="5917946" y="2000256"/>
              <a:ext cx="7965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mth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53" name="Connecteur en angle 52">
              <a:extLst>
                <a:ext uri="{FF2B5EF4-FFF2-40B4-BE49-F238E27FC236}">
                  <a16:creationId xmlns:a16="http://schemas.microsoft.com/office/drawing/2014/main" id="{818BD5FD-0550-DF42-925A-36763A3643FE}"/>
                </a:ext>
              </a:extLst>
            </p:cNvPr>
            <p:cNvCxnSpPr>
              <a:stCxn id="46" idx="3"/>
              <a:endCxn id="48" idx="1"/>
            </p:cNvCxnSpPr>
            <p:nvPr/>
          </p:nvCxnSpPr>
          <p:spPr>
            <a:xfrm flipV="1">
              <a:off x="3008446" y="766441"/>
              <a:ext cx="4294692" cy="1406387"/>
            </a:xfrm>
            <a:prstGeom prst="bentConnector3">
              <a:avLst>
                <a:gd name="adj1" fmla="val 24731"/>
              </a:avLst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0" name="Connecteur droit avec flèche 59">
              <a:extLst>
                <a:ext uri="{FF2B5EF4-FFF2-40B4-BE49-F238E27FC236}">
                  <a16:creationId xmlns:a16="http://schemas.microsoft.com/office/drawing/2014/main" id="{BCE6F106-796F-B049-87F9-2EA205AA4E32}"/>
                </a:ext>
              </a:extLst>
            </p:cNvPr>
            <p:cNvCxnSpPr>
              <a:cxnSpLocks/>
            </p:cNvCxnSpPr>
            <p:nvPr/>
          </p:nvCxnSpPr>
          <p:spPr>
            <a:xfrm>
              <a:off x="6738476" y="2184922"/>
              <a:ext cx="167149" cy="0"/>
            </a:xfrm>
            <a:prstGeom prst="straightConnector1">
              <a:avLst/>
            </a:prstGeom>
            <a:ln>
              <a:tailEnd type="non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6" name="Connecteur droit 65">
              <a:extLst>
                <a:ext uri="{FF2B5EF4-FFF2-40B4-BE49-F238E27FC236}">
                  <a16:creationId xmlns:a16="http://schemas.microsoft.com/office/drawing/2014/main" id="{2EB6863A-081B-3C48-A318-4ED7B73731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05625" y="766442"/>
              <a:ext cx="0" cy="1418480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64459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e 69">
            <a:extLst>
              <a:ext uri="{FF2B5EF4-FFF2-40B4-BE49-F238E27FC236}">
                <a16:creationId xmlns:a16="http://schemas.microsoft.com/office/drawing/2014/main" id="{2C3C28B1-7E4E-8544-AE78-D5F5B7BCCF95}"/>
              </a:ext>
            </a:extLst>
          </p:cNvPr>
          <p:cNvGrpSpPr/>
          <p:nvPr/>
        </p:nvGrpSpPr>
        <p:grpSpPr>
          <a:xfrm>
            <a:off x="5575761" y="738677"/>
            <a:ext cx="6223969" cy="3361995"/>
            <a:chOff x="5575761" y="738677"/>
            <a:chExt cx="6223969" cy="3361995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376016D-82A1-9D45-ABE8-BFE2B6AD36D8}"/>
                </a:ext>
              </a:extLst>
            </p:cNvPr>
            <p:cNvSpPr/>
            <p:nvPr/>
          </p:nvSpPr>
          <p:spPr>
            <a:xfrm rot="5400000">
              <a:off x="9386317" y="1687260"/>
              <a:ext cx="3361995" cy="1464830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B924C8C-E087-1C4B-A49F-2614F20D3B59}"/>
                </a:ext>
              </a:extLst>
            </p:cNvPr>
            <p:cNvSpPr/>
            <p:nvPr/>
          </p:nvSpPr>
          <p:spPr>
            <a:xfrm>
              <a:off x="8676847" y="2008847"/>
              <a:ext cx="1323930" cy="817015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Obj3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80BDD44-45A2-334B-A203-AF2CA41A3392}"/>
                </a:ext>
              </a:extLst>
            </p:cNvPr>
            <p:cNvSpPr/>
            <p:nvPr/>
          </p:nvSpPr>
          <p:spPr>
            <a:xfrm>
              <a:off x="10405350" y="1092398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Obj41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27CE80C-CC9F-0043-A5D7-32705609A741}"/>
                </a:ext>
              </a:extLst>
            </p:cNvPr>
            <p:cNvSpPr/>
            <p:nvPr/>
          </p:nvSpPr>
          <p:spPr>
            <a:xfrm>
              <a:off x="10405349" y="2009309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Obj42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3D867C9-48F9-F84D-AA74-FA44B5A812DB}"/>
                </a:ext>
              </a:extLst>
            </p:cNvPr>
            <p:cNvSpPr/>
            <p:nvPr/>
          </p:nvSpPr>
          <p:spPr>
            <a:xfrm>
              <a:off x="10405350" y="3182591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Obj4[n]</a:t>
              </a:r>
            </a:p>
          </p:txBody>
        </p:sp>
        <p:sp>
          <p:nvSpPr>
            <p:cNvPr id="39" name="ZoneTexte 38">
              <a:extLst>
                <a:ext uri="{FF2B5EF4-FFF2-40B4-BE49-F238E27FC236}">
                  <a16:creationId xmlns:a16="http://schemas.microsoft.com/office/drawing/2014/main" id="{8654011A-2794-1B44-A6AB-FEDAE0A4BFF1}"/>
                </a:ext>
              </a:extLst>
            </p:cNvPr>
            <p:cNvSpPr txBox="1"/>
            <p:nvPr/>
          </p:nvSpPr>
          <p:spPr>
            <a:xfrm>
              <a:off x="10768860" y="2813259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cxnSp>
          <p:nvCxnSpPr>
            <p:cNvPr id="40" name="Connecteur droit avec flèche 39">
              <a:extLst>
                <a:ext uri="{FF2B5EF4-FFF2-40B4-BE49-F238E27FC236}">
                  <a16:creationId xmlns:a16="http://schemas.microsoft.com/office/drawing/2014/main" id="{A5879FE6-851F-2B43-BA72-F5767171A867}"/>
                </a:ext>
              </a:extLst>
            </p:cNvPr>
            <p:cNvCxnSpPr>
              <a:cxnSpLocks/>
              <a:stCxn id="35" idx="3"/>
              <a:endCxn id="36" idx="1"/>
            </p:cNvCxnSpPr>
            <p:nvPr/>
          </p:nvCxnSpPr>
          <p:spPr>
            <a:xfrm flipV="1">
              <a:off x="10000777" y="1500906"/>
              <a:ext cx="404573" cy="9164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id="{D706523F-5556-AE41-A869-2FEED726ADD8}"/>
                </a:ext>
              </a:extLst>
            </p:cNvPr>
            <p:cNvCxnSpPr>
              <a:cxnSpLocks/>
              <a:stCxn id="35" idx="3"/>
              <a:endCxn id="37" idx="1"/>
            </p:cNvCxnSpPr>
            <p:nvPr/>
          </p:nvCxnSpPr>
          <p:spPr>
            <a:xfrm>
              <a:off x="10000777" y="2417355"/>
              <a:ext cx="404572" cy="4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cteur droit avec flèche 41">
              <a:extLst>
                <a:ext uri="{FF2B5EF4-FFF2-40B4-BE49-F238E27FC236}">
                  <a16:creationId xmlns:a16="http://schemas.microsoft.com/office/drawing/2014/main" id="{313C5542-8738-E140-BFA1-A76F75E468F6}"/>
                </a:ext>
              </a:extLst>
            </p:cNvPr>
            <p:cNvCxnSpPr>
              <a:cxnSpLocks/>
              <a:stCxn id="35" idx="3"/>
              <a:endCxn id="38" idx="1"/>
            </p:cNvCxnSpPr>
            <p:nvPr/>
          </p:nvCxnSpPr>
          <p:spPr>
            <a:xfrm>
              <a:off x="10000777" y="2417355"/>
              <a:ext cx="404573" cy="11737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ZoneTexte 42">
              <a:extLst>
                <a:ext uri="{FF2B5EF4-FFF2-40B4-BE49-F238E27FC236}">
                  <a16:creationId xmlns:a16="http://schemas.microsoft.com/office/drawing/2014/main" id="{01C45EF4-4D76-E643-B88A-E407E8DF6745}"/>
                </a:ext>
              </a:extLst>
            </p:cNvPr>
            <p:cNvSpPr txBox="1"/>
            <p:nvPr/>
          </p:nvSpPr>
          <p:spPr>
            <a:xfrm>
              <a:off x="10334900" y="758434"/>
              <a:ext cx="6602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List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D2DF85B-3295-AF4A-BECE-A242893E2EB8}"/>
                </a:ext>
              </a:extLst>
            </p:cNvPr>
            <p:cNvSpPr/>
            <p:nvPr/>
          </p:nvSpPr>
          <p:spPr>
            <a:xfrm>
              <a:off x="7126304" y="2008847"/>
              <a:ext cx="1323930" cy="817015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Obj2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9B07B248-134B-B94B-8C10-11EFCFC3E1D5}"/>
                </a:ext>
              </a:extLst>
            </p:cNvPr>
            <p:cNvSpPr/>
            <p:nvPr/>
          </p:nvSpPr>
          <p:spPr>
            <a:xfrm>
              <a:off x="5575761" y="2008848"/>
              <a:ext cx="1323930" cy="817015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Obj1</a:t>
              </a:r>
            </a:p>
          </p:txBody>
        </p:sp>
        <p:cxnSp>
          <p:nvCxnSpPr>
            <p:cNvPr id="46" name="Connecteur droit avec flèche 45">
              <a:extLst>
                <a:ext uri="{FF2B5EF4-FFF2-40B4-BE49-F238E27FC236}">
                  <a16:creationId xmlns:a16="http://schemas.microsoft.com/office/drawing/2014/main" id="{7880BF5B-38E4-F24E-80F1-E4E4A00B91E0}"/>
                </a:ext>
              </a:extLst>
            </p:cNvPr>
            <p:cNvCxnSpPr>
              <a:cxnSpLocks/>
              <a:stCxn id="45" idx="3"/>
              <a:endCxn id="44" idx="1"/>
            </p:cNvCxnSpPr>
            <p:nvPr/>
          </p:nvCxnSpPr>
          <p:spPr>
            <a:xfrm flipV="1">
              <a:off x="6899691" y="2417355"/>
              <a:ext cx="22661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eur droit avec flèche 46">
              <a:extLst>
                <a:ext uri="{FF2B5EF4-FFF2-40B4-BE49-F238E27FC236}">
                  <a16:creationId xmlns:a16="http://schemas.microsoft.com/office/drawing/2014/main" id="{C80DD6F1-7182-7448-AB52-C49910E7D0C6}"/>
                </a:ext>
              </a:extLst>
            </p:cNvPr>
            <p:cNvCxnSpPr>
              <a:cxnSpLocks/>
              <a:stCxn id="44" idx="3"/>
              <a:endCxn id="35" idx="1"/>
            </p:cNvCxnSpPr>
            <p:nvPr/>
          </p:nvCxnSpPr>
          <p:spPr>
            <a:xfrm>
              <a:off x="8450234" y="2417355"/>
              <a:ext cx="2266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ZoneTexte 47">
              <a:extLst>
                <a:ext uri="{FF2B5EF4-FFF2-40B4-BE49-F238E27FC236}">
                  <a16:creationId xmlns:a16="http://schemas.microsoft.com/office/drawing/2014/main" id="{7E90A185-B97B-104E-9B83-BD8EF3C39DA2}"/>
                </a:ext>
              </a:extLst>
            </p:cNvPr>
            <p:cNvSpPr txBox="1"/>
            <p:nvPr/>
          </p:nvSpPr>
          <p:spPr>
            <a:xfrm>
              <a:off x="6639683" y="2495561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3DF7FD07-9B94-2E41-B281-3DB32D159FB4}"/>
              </a:ext>
            </a:extLst>
          </p:cNvPr>
          <p:cNvGrpSpPr/>
          <p:nvPr/>
        </p:nvGrpSpPr>
        <p:grpSpPr>
          <a:xfrm>
            <a:off x="229359" y="725070"/>
            <a:ext cx="4810993" cy="4270677"/>
            <a:chOff x="2827593" y="725070"/>
            <a:chExt cx="4810993" cy="427067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FF2DDD3-80CF-1049-8533-347ADF74674E}"/>
                </a:ext>
              </a:extLst>
            </p:cNvPr>
            <p:cNvSpPr/>
            <p:nvPr/>
          </p:nvSpPr>
          <p:spPr>
            <a:xfrm>
              <a:off x="2827594" y="3787529"/>
              <a:ext cx="4810992" cy="1208218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47A2FA2-801B-F14F-968A-4134EE9276FA}"/>
                </a:ext>
              </a:extLst>
            </p:cNvPr>
            <p:cNvSpPr/>
            <p:nvPr/>
          </p:nvSpPr>
          <p:spPr>
            <a:xfrm>
              <a:off x="4366543" y="2791392"/>
              <a:ext cx="1323930" cy="817015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Obj3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17026B4-6E1D-F640-868D-3848E8834E61}"/>
                </a:ext>
              </a:extLst>
            </p:cNvPr>
            <p:cNvSpPr/>
            <p:nvPr/>
          </p:nvSpPr>
          <p:spPr>
            <a:xfrm>
              <a:off x="2935103" y="4108369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F84FB42-EF97-7A4E-97C2-EAE80BE7B9A8}"/>
                </a:ext>
              </a:extLst>
            </p:cNvPr>
            <p:cNvSpPr/>
            <p:nvPr/>
          </p:nvSpPr>
          <p:spPr>
            <a:xfrm>
              <a:off x="4366543" y="4100672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Obj42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0313399-3CD5-0F42-84A4-A54792BDD69B}"/>
                </a:ext>
              </a:extLst>
            </p:cNvPr>
            <p:cNvSpPr/>
            <p:nvPr/>
          </p:nvSpPr>
          <p:spPr>
            <a:xfrm>
              <a:off x="6200691" y="4108368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Obj4[n]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8FF7C065-5E7F-4448-AD06-4962CE8C58F6}"/>
                </a:ext>
              </a:extLst>
            </p:cNvPr>
            <p:cNvSpPr txBox="1"/>
            <p:nvPr/>
          </p:nvSpPr>
          <p:spPr>
            <a:xfrm>
              <a:off x="5690473" y="4332209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cxnSp>
          <p:nvCxnSpPr>
            <p:cNvPr id="15" name="Connecteur droit avec flèche 14">
              <a:extLst>
                <a:ext uri="{FF2B5EF4-FFF2-40B4-BE49-F238E27FC236}">
                  <a16:creationId xmlns:a16="http://schemas.microsoft.com/office/drawing/2014/main" id="{205FBEBB-7912-E44B-AD1A-851F94B8F368}"/>
                </a:ext>
              </a:extLst>
            </p:cNvPr>
            <p:cNvCxnSpPr>
              <a:stCxn id="5" idx="2"/>
              <a:endCxn id="6" idx="0"/>
            </p:cNvCxnSpPr>
            <p:nvPr/>
          </p:nvCxnSpPr>
          <p:spPr>
            <a:xfrm flipH="1">
              <a:off x="3597068" y="3608407"/>
              <a:ext cx="1431440" cy="4999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avec flèche 16">
              <a:extLst>
                <a:ext uri="{FF2B5EF4-FFF2-40B4-BE49-F238E27FC236}">
                  <a16:creationId xmlns:a16="http://schemas.microsoft.com/office/drawing/2014/main" id="{50489839-9211-5B48-9327-8FF93BCE7C73}"/>
                </a:ext>
              </a:extLst>
            </p:cNvPr>
            <p:cNvCxnSpPr>
              <a:cxnSpLocks/>
              <a:stCxn id="5" idx="2"/>
              <a:endCxn id="8" idx="0"/>
            </p:cNvCxnSpPr>
            <p:nvPr/>
          </p:nvCxnSpPr>
          <p:spPr>
            <a:xfrm>
              <a:off x="5028508" y="3608407"/>
              <a:ext cx="0" cy="4922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3F74E930-769A-5242-BB17-0BB86316F6AF}"/>
                </a:ext>
              </a:extLst>
            </p:cNvPr>
            <p:cNvCxnSpPr>
              <a:cxnSpLocks/>
              <a:stCxn id="5" idx="2"/>
              <a:endCxn id="10" idx="0"/>
            </p:cNvCxnSpPr>
            <p:nvPr/>
          </p:nvCxnSpPr>
          <p:spPr>
            <a:xfrm>
              <a:off x="5028508" y="3608407"/>
              <a:ext cx="1834148" cy="4999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80584C02-4A72-C542-83C9-A5DE9D2ABF34}"/>
                </a:ext>
              </a:extLst>
            </p:cNvPr>
            <p:cNvSpPr txBox="1"/>
            <p:nvPr/>
          </p:nvSpPr>
          <p:spPr>
            <a:xfrm>
              <a:off x="2827593" y="3787528"/>
              <a:ext cx="5892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Lists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F71589C-1E21-F245-ADB6-AC6E7E3EDBE1}"/>
                </a:ext>
              </a:extLst>
            </p:cNvPr>
            <p:cNvSpPr/>
            <p:nvPr/>
          </p:nvSpPr>
          <p:spPr>
            <a:xfrm>
              <a:off x="4366543" y="1758231"/>
              <a:ext cx="1323930" cy="817015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Obj2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DDDEBA5-F5CD-3843-BF6C-AEA78E384FF6}"/>
                </a:ext>
              </a:extLst>
            </p:cNvPr>
            <p:cNvSpPr/>
            <p:nvPr/>
          </p:nvSpPr>
          <p:spPr>
            <a:xfrm>
              <a:off x="4366543" y="725070"/>
              <a:ext cx="1323930" cy="817015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Obj1</a:t>
              </a:r>
            </a:p>
          </p:txBody>
        </p:sp>
        <p:cxnSp>
          <p:nvCxnSpPr>
            <p:cNvPr id="28" name="Connecteur droit avec flèche 27">
              <a:extLst>
                <a:ext uri="{FF2B5EF4-FFF2-40B4-BE49-F238E27FC236}">
                  <a16:creationId xmlns:a16="http://schemas.microsoft.com/office/drawing/2014/main" id="{46EDE68B-F872-6449-804B-8F2F30A15145}"/>
                </a:ext>
              </a:extLst>
            </p:cNvPr>
            <p:cNvCxnSpPr>
              <a:cxnSpLocks/>
              <a:stCxn id="27" idx="2"/>
              <a:endCxn id="26" idx="0"/>
            </p:cNvCxnSpPr>
            <p:nvPr/>
          </p:nvCxnSpPr>
          <p:spPr>
            <a:xfrm>
              <a:off x="5028508" y="1542085"/>
              <a:ext cx="0" cy="2161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>
              <a:extLst>
                <a:ext uri="{FF2B5EF4-FFF2-40B4-BE49-F238E27FC236}">
                  <a16:creationId xmlns:a16="http://schemas.microsoft.com/office/drawing/2014/main" id="{80878C1E-C093-1B42-81B6-93C35ED282D3}"/>
                </a:ext>
              </a:extLst>
            </p:cNvPr>
            <p:cNvCxnSpPr>
              <a:cxnSpLocks/>
            </p:cNvCxnSpPr>
            <p:nvPr/>
          </p:nvCxnSpPr>
          <p:spPr>
            <a:xfrm>
              <a:off x="5024794" y="2586587"/>
              <a:ext cx="0" cy="2161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C944173A-E18E-F64F-8975-3A9C41EE6F8D}"/>
                </a:ext>
              </a:extLst>
            </p:cNvPr>
            <p:cNvSpPr txBox="1"/>
            <p:nvPr/>
          </p:nvSpPr>
          <p:spPr>
            <a:xfrm>
              <a:off x="5430465" y="1211783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83920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e 56">
            <a:extLst>
              <a:ext uri="{FF2B5EF4-FFF2-40B4-BE49-F238E27FC236}">
                <a16:creationId xmlns:a16="http://schemas.microsoft.com/office/drawing/2014/main" id="{E238EEDE-5B68-6B43-9F20-B678606478EA}"/>
              </a:ext>
            </a:extLst>
          </p:cNvPr>
          <p:cNvGrpSpPr/>
          <p:nvPr/>
        </p:nvGrpSpPr>
        <p:grpSpPr>
          <a:xfrm>
            <a:off x="2628774" y="1315622"/>
            <a:ext cx="5020723" cy="2820473"/>
            <a:chOff x="1714374" y="3252577"/>
            <a:chExt cx="5020723" cy="282047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6E46F9C-070D-D440-BFAB-3C697ED5307F}"/>
                </a:ext>
              </a:extLst>
            </p:cNvPr>
            <p:cNvSpPr/>
            <p:nvPr/>
          </p:nvSpPr>
          <p:spPr>
            <a:xfrm rot="5400000">
              <a:off x="3752477" y="3055014"/>
              <a:ext cx="944517" cy="5020722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362F96C-8E65-6C4E-B00E-481F4D54C407}"/>
                </a:ext>
              </a:extLst>
            </p:cNvPr>
            <p:cNvSpPr/>
            <p:nvPr/>
          </p:nvSpPr>
          <p:spPr>
            <a:xfrm>
              <a:off x="3239608" y="4479604"/>
              <a:ext cx="1323930" cy="473273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Parent1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9F1BD42-3B6D-854F-AAC7-D22AFFFA9AA6}"/>
                </a:ext>
              </a:extLst>
            </p:cNvPr>
            <p:cNvSpPr/>
            <p:nvPr/>
          </p:nvSpPr>
          <p:spPr>
            <a:xfrm>
              <a:off x="1802371" y="5181736"/>
              <a:ext cx="1323930" cy="483467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Elm1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7F069135-2F88-254D-ADAD-8309B349FA9C}"/>
                </a:ext>
              </a:extLst>
            </p:cNvPr>
            <p:cNvSpPr txBox="1"/>
            <p:nvPr/>
          </p:nvSpPr>
          <p:spPr>
            <a:xfrm>
              <a:off x="1714374" y="5703718"/>
              <a:ext cx="1225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Sequence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763E69B-B6B0-BF4B-81A3-C869DCB7B963}"/>
                </a:ext>
              </a:extLst>
            </p:cNvPr>
            <p:cNvSpPr/>
            <p:nvPr/>
          </p:nvSpPr>
          <p:spPr>
            <a:xfrm>
              <a:off x="5331621" y="3866090"/>
              <a:ext cx="1323930" cy="473273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Parent2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AC7B12C-AE8C-D549-9611-32AD3CAD99EC}"/>
                </a:ext>
              </a:extLst>
            </p:cNvPr>
            <p:cNvSpPr/>
            <p:nvPr/>
          </p:nvSpPr>
          <p:spPr>
            <a:xfrm>
              <a:off x="5331621" y="3252577"/>
              <a:ext cx="1323930" cy="473273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Parent3</a:t>
              </a: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E1037B28-F92E-3E45-B6A6-551B9C1EB83F}"/>
                </a:ext>
              </a:extLst>
            </p:cNvPr>
            <p:cNvSpPr txBox="1"/>
            <p:nvPr/>
          </p:nvSpPr>
          <p:spPr>
            <a:xfrm>
              <a:off x="2866293" y="5341381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11BBE2-8AFB-0346-908C-DE95BCB847D4}"/>
                </a:ext>
              </a:extLst>
            </p:cNvPr>
            <p:cNvSpPr/>
            <p:nvPr/>
          </p:nvSpPr>
          <p:spPr>
            <a:xfrm>
              <a:off x="3239608" y="5177292"/>
              <a:ext cx="1323930" cy="483467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Elm2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2B79BBC-F49F-524F-B6F9-77A9E6118181}"/>
                </a:ext>
              </a:extLst>
            </p:cNvPr>
            <p:cNvSpPr/>
            <p:nvPr/>
          </p:nvSpPr>
          <p:spPr>
            <a:xfrm>
              <a:off x="5331621" y="5177291"/>
              <a:ext cx="1323930" cy="483467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Elm[n]</a:t>
              </a: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251E2FD1-7AA9-D144-A6AC-7D90176955F5}"/>
                </a:ext>
              </a:extLst>
            </p:cNvPr>
            <p:cNvSpPr txBox="1"/>
            <p:nvPr/>
          </p:nvSpPr>
          <p:spPr>
            <a:xfrm>
              <a:off x="4698152" y="5234358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A2809CC-A2F8-2E49-A425-05EE369C7067}"/>
                </a:ext>
              </a:extLst>
            </p:cNvPr>
            <p:cNvSpPr/>
            <p:nvPr/>
          </p:nvSpPr>
          <p:spPr>
            <a:xfrm>
              <a:off x="5331621" y="4479603"/>
              <a:ext cx="1323930" cy="473273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Parent1</a:t>
              </a:r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9353BB86-9817-0147-822E-AB6DBDC6B663}"/>
                </a:ext>
              </a:extLst>
            </p:cNvPr>
            <p:cNvSpPr txBox="1"/>
            <p:nvPr/>
          </p:nvSpPr>
          <p:spPr>
            <a:xfrm>
              <a:off x="4303530" y="4653664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  <p:sp>
          <p:nvSpPr>
            <p:cNvPr id="38" name="ZoneTexte 37">
              <a:extLst>
                <a:ext uri="{FF2B5EF4-FFF2-40B4-BE49-F238E27FC236}">
                  <a16:creationId xmlns:a16="http://schemas.microsoft.com/office/drawing/2014/main" id="{314C76EA-BFED-5D45-959D-8A06B691BCB8}"/>
                </a:ext>
              </a:extLst>
            </p:cNvPr>
            <p:cNvSpPr txBox="1"/>
            <p:nvPr/>
          </p:nvSpPr>
          <p:spPr>
            <a:xfrm>
              <a:off x="6395543" y="3440693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  <p:cxnSp>
          <p:nvCxnSpPr>
            <p:cNvPr id="39" name="Connecteur droit avec flèche 38">
              <a:extLst>
                <a:ext uri="{FF2B5EF4-FFF2-40B4-BE49-F238E27FC236}">
                  <a16:creationId xmlns:a16="http://schemas.microsoft.com/office/drawing/2014/main" id="{02D52AE6-D602-BA49-8DFC-B8C3F0084308}"/>
                </a:ext>
              </a:extLst>
            </p:cNvPr>
            <p:cNvCxnSpPr>
              <a:cxnSpLocks/>
              <a:stCxn id="21" idx="0"/>
              <a:endCxn id="6" idx="2"/>
            </p:cNvCxnSpPr>
            <p:nvPr/>
          </p:nvCxnSpPr>
          <p:spPr>
            <a:xfrm flipV="1">
              <a:off x="3901573" y="4952877"/>
              <a:ext cx="0" cy="224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cteur droit avec flèche 44">
              <a:extLst>
                <a:ext uri="{FF2B5EF4-FFF2-40B4-BE49-F238E27FC236}">
                  <a16:creationId xmlns:a16="http://schemas.microsoft.com/office/drawing/2014/main" id="{53F8905F-9B31-E544-B384-BA88A008E3A0}"/>
                </a:ext>
              </a:extLst>
            </p:cNvPr>
            <p:cNvCxnSpPr>
              <a:cxnSpLocks/>
              <a:stCxn id="22" idx="0"/>
              <a:endCxn id="31" idx="2"/>
            </p:cNvCxnSpPr>
            <p:nvPr/>
          </p:nvCxnSpPr>
          <p:spPr>
            <a:xfrm flipV="1">
              <a:off x="5993586" y="4952876"/>
              <a:ext cx="0" cy="224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cteur droit avec flèche 49">
              <a:extLst>
                <a:ext uri="{FF2B5EF4-FFF2-40B4-BE49-F238E27FC236}">
                  <a16:creationId xmlns:a16="http://schemas.microsoft.com/office/drawing/2014/main" id="{F7904110-6247-B845-B094-A4AEA352B668}"/>
                </a:ext>
              </a:extLst>
            </p:cNvPr>
            <p:cNvCxnSpPr>
              <a:cxnSpLocks/>
              <a:stCxn id="31" idx="0"/>
              <a:endCxn id="15" idx="2"/>
            </p:cNvCxnSpPr>
            <p:nvPr/>
          </p:nvCxnSpPr>
          <p:spPr>
            <a:xfrm flipV="1">
              <a:off x="5993586" y="4339363"/>
              <a:ext cx="0" cy="1402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cteur droit avec flèche 52">
              <a:extLst>
                <a:ext uri="{FF2B5EF4-FFF2-40B4-BE49-F238E27FC236}">
                  <a16:creationId xmlns:a16="http://schemas.microsoft.com/office/drawing/2014/main" id="{618CF6EB-2FC1-EC40-9C19-37B941C3E5EA}"/>
                </a:ext>
              </a:extLst>
            </p:cNvPr>
            <p:cNvCxnSpPr>
              <a:cxnSpLocks/>
              <a:stCxn id="15" idx="0"/>
              <a:endCxn id="16" idx="2"/>
            </p:cNvCxnSpPr>
            <p:nvPr/>
          </p:nvCxnSpPr>
          <p:spPr>
            <a:xfrm flipV="1">
              <a:off x="5993586" y="3725850"/>
              <a:ext cx="0" cy="1402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47124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aphique 3">
            <a:extLst>
              <a:ext uri="{FF2B5EF4-FFF2-40B4-BE49-F238E27FC236}">
                <a16:creationId xmlns:a16="http://schemas.microsoft.com/office/drawing/2014/main" id="{D9022879-B4DF-7F4B-8AF9-CE2D601946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9040028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4757463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35597</TotalTime>
  <Words>198</Words>
  <Application>Microsoft Macintosh PowerPoint</Application>
  <PresentationFormat>Grand écran</PresentationFormat>
  <Paragraphs>129</Paragraphs>
  <Slides>10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Apple Chancery</vt:lpstr>
      <vt:lpstr>Arial</vt:lpstr>
      <vt:lpstr>Bradley Hand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Microsoft Office</dc:creator>
  <cp:lastModifiedBy>Utilisateur Microsoft Office</cp:lastModifiedBy>
  <cp:revision>90</cp:revision>
  <dcterms:created xsi:type="dcterms:W3CDTF">2018-07-25T13:07:43Z</dcterms:created>
  <dcterms:modified xsi:type="dcterms:W3CDTF">2018-08-28T08:02:12Z</dcterms:modified>
</cp:coreProperties>
</file>

<file path=docProps/thumbnail.jpeg>
</file>